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2" r:id="rId2"/>
    <p:sldId id="281" r:id="rId3"/>
    <p:sldId id="258" r:id="rId4"/>
    <p:sldId id="272" r:id="rId5"/>
    <p:sldId id="259" r:id="rId6"/>
    <p:sldId id="260" r:id="rId7"/>
    <p:sldId id="261" r:id="rId8"/>
    <p:sldId id="273" r:id="rId9"/>
    <p:sldId id="262" r:id="rId10"/>
    <p:sldId id="263" r:id="rId11"/>
    <p:sldId id="274" r:id="rId12"/>
    <p:sldId id="268" r:id="rId13"/>
    <p:sldId id="265" r:id="rId14"/>
    <p:sldId id="266" r:id="rId15"/>
    <p:sldId id="271" r:id="rId16"/>
    <p:sldId id="267" r:id="rId17"/>
    <p:sldId id="269" r:id="rId18"/>
    <p:sldId id="283" r:id="rId19"/>
    <p:sldId id="270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5"/>
    <p:restoredTop sz="93075"/>
  </p:normalViewPr>
  <p:slideViewPr>
    <p:cSldViewPr snapToGrid="0" snapToObjects="1">
      <p:cViewPr varScale="1">
        <p:scale>
          <a:sx n="108" d="100"/>
          <a:sy n="108" d="100"/>
        </p:scale>
        <p:origin x="22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D2B83-2719-4607-91AD-A3FC8F1956C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875F1-3F7F-4E7C-A12D-392DD2AD4F5C}">
      <dgm:prSet phldrT="[Text]" custT="1"/>
      <dgm:spPr/>
      <dgm:t>
        <a:bodyPr/>
        <a:lstStyle/>
        <a:p>
          <a:r>
            <a:rPr lang="en-US" sz="1400" dirty="0"/>
            <a:t>Assess</a:t>
          </a:r>
        </a:p>
      </dgm:t>
    </dgm:pt>
    <dgm:pt modelId="{8A0D90F6-E0EC-448F-A8BC-373340C8B0EA}" type="parTrans" cxnId="{417D43DE-4EDD-476E-BAD5-E7CAFA28508C}">
      <dgm:prSet/>
      <dgm:spPr/>
      <dgm:t>
        <a:bodyPr/>
        <a:lstStyle/>
        <a:p>
          <a:endParaRPr lang="en-US"/>
        </a:p>
      </dgm:t>
    </dgm:pt>
    <dgm:pt modelId="{CF096C4F-9B64-409A-A72C-501D8C8742AA}" type="sibTrans" cxnId="{417D43DE-4EDD-476E-BAD5-E7CAFA28508C}">
      <dgm:prSet/>
      <dgm:spPr/>
      <dgm:t>
        <a:bodyPr/>
        <a:lstStyle/>
        <a:p>
          <a:endParaRPr lang="en-US"/>
        </a:p>
      </dgm:t>
    </dgm:pt>
    <dgm:pt modelId="{3F55EB52-6015-481F-8795-58E3330A255B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70FEF2C-3BE5-4AB0-B991-F6624AE9FE85}" type="parTrans" cxnId="{CD0F6A90-5733-4A50-ACD6-8C7835BFAAC6}">
      <dgm:prSet/>
      <dgm:spPr/>
      <dgm:t>
        <a:bodyPr/>
        <a:lstStyle/>
        <a:p>
          <a:endParaRPr lang="en-US"/>
        </a:p>
      </dgm:t>
    </dgm:pt>
    <dgm:pt modelId="{A2F42215-3421-46D7-AF42-A1C126B05BC9}" type="sibTrans" cxnId="{CD0F6A90-5733-4A50-ACD6-8C7835BFAAC6}">
      <dgm:prSet/>
      <dgm:spPr/>
      <dgm:t>
        <a:bodyPr/>
        <a:lstStyle/>
        <a:p>
          <a:endParaRPr lang="en-US"/>
        </a:p>
      </dgm:t>
    </dgm:pt>
    <dgm:pt modelId="{8D86231A-C7C6-4695-81DF-92736465696A}">
      <dgm:prSet phldrT="[Text]" custT="1"/>
      <dgm:spPr/>
      <dgm:t>
        <a:bodyPr/>
        <a:lstStyle/>
        <a:p>
          <a:r>
            <a:rPr lang="en-US" sz="1400" dirty="0"/>
            <a:t>Account</a:t>
          </a:r>
        </a:p>
      </dgm:t>
    </dgm:pt>
    <dgm:pt modelId="{06C6F265-19ED-4F6E-AB85-AE905014A465}" type="parTrans" cxnId="{98B93083-C88A-462D-AB1F-6C9166623183}">
      <dgm:prSet/>
      <dgm:spPr/>
      <dgm:t>
        <a:bodyPr/>
        <a:lstStyle/>
        <a:p>
          <a:endParaRPr lang="en-US"/>
        </a:p>
      </dgm:t>
    </dgm:pt>
    <dgm:pt modelId="{41BE2319-F66A-4116-B053-1E22EDE844C3}" type="sibTrans" cxnId="{98B93083-C88A-462D-AB1F-6C9166623183}">
      <dgm:prSet/>
      <dgm:spPr/>
      <dgm:t>
        <a:bodyPr/>
        <a:lstStyle/>
        <a:p>
          <a:endParaRPr lang="en-US"/>
        </a:p>
      </dgm:t>
    </dgm:pt>
    <dgm:pt modelId="{0C7F63F3-4BA6-4970-A223-4F27F99B9701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C8DED79-EF95-4DDB-8445-C16A7105D370}" type="parTrans" cxnId="{63D44224-5852-40AD-BA1B-1457B45DE32D}">
      <dgm:prSet/>
      <dgm:spPr/>
      <dgm:t>
        <a:bodyPr/>
        <a:lstStyle/>
        <a:p>
          <a:endParaRPr lang="en-US"/>
        </a:p>
      </dgm:t>
    </dgm:pt>
    <dgm:pt modelId="{A201C8EA-E9B4-4496-B079-C3A6029D993D}" type="sibTrans" cxnId="{63D44224-5852-40AD-BA1B-1457B45DE32D}">
      <dgm:prSet/>
      <dgm:spPr/>
      <dgm:t>
        <a:bodyPr/>
        <a:lstStyle/>
        <a:p>
          <a:endParaRPr lang="en-US"/>
        </a:p>
      </dgm:t>
    </dgm:pt>
    <dgm:pt modelId="{F6999817-962F-40DE-A5D6-2E9B5BF7BF7F}">
      <dgm:prSet phldrT="[Text]" custT="1"/>
      <dgm:spPr/>
      <dgm:t>
        <a:bodyPr/>
        <a:lstStyle/>
        <a:p>
          <a:r>
            <a:rPr lang="en-US" sz="1400" dirty="0"/>
            <a:t>Plan</a:t>
          </a:r>
        </a:p>
      </dgm:t>
    </dgm:pt>
    <dgm:pt modelId="{E440036A-11BE-42A8-8DB7-01991CCD6D27}" type="parTrans" cxnId="{13533743-1312-4FC5-ACEB-80E925602EA5}">
      <dgm:prSet/>
      <dgm:spPr/>
      <dgm:t>
        <a:bodyPr/>
        <a:lstStyle/>
        <a:p>
          <a:endParaRPr lang="en-US"/>
        </a:p>
      </dgm:t>
    </dgm:pt>
    <dgm:pt modelId="{36A96A7E-FBA8-406F-A2FF-05C676162E4E}" type="sibTrans" cxnId="{13533743-1312-4FC5-ACEB-80E925602EA5}">
      <dgm:prSet/>
      <dgm:spPr/>
      <dgm:t>
        <a:bodyPr/>
        <a:lstStyle/>
        <a:p>
          <a:endParaRPr lang="en-US"/>
        </a:p>
      </dgm:t>
    </dgm:pt>
    <dgm:pt modelId="{FFC9F699-DDEB-4D27-8C56-D147861C0193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C2F4693-6D01-413B-8198-C5AAD569E111}" type="parTrans" cxnId="{BC230466-E447-45A9-8E0C-FFDA092FCF9D}">
      <dgm:prSet/>
      <dgm:spPr/>
      <dgm:t>
        <a:bodyPr/>
        <a:lstStyle/>
        <a:p>
          <a:endParaRPr lang="en-US"/>
        </a:p>
      </dgm:t>
    </dgm:pt>
    <dgm:pt modelId="{4FCB1A29-034C-43C5-8709-024AD4C04E8F}" type="sibTrans" cxnId="{BC230466-E447-45A9-8E0C-FFDA092FCF9D}">
      <dgm:prSet/>
      <dgm:spPr/>
      <dgm:t>
        <a:bodyPr/>
        <a:lstStyle/>
        <a:p>
          <a:endParaRPr lang="en-US"/>
        </a:p>
      </dgm:t>
    </dgm:pt>
    <dgm:pt modelId="{13C98175-83FF-4FDC-8436-5AE488539B59}">
      <dgm:prSet phldrT="[Text]" custT="1"/>
      <dgm:spPr/>
      <dgm:t>
        <a:bodyPr/>
        <a:lstStyle/>
        <a:p>
          <a:r>
            <a:rPr lang="en-US" sz="1400"/>
            <a:t>Communicate</a:t>
          </a:r>
          <a:endParaRPr lang="en-US" sz="1400" dirty="0"/>
        </a:p>
      </dgm:t>
    </dgm:pt>
    <dgm:pt modelId="{3F508539-2C32-401F-B691-6744C5DEE789}" type="parTrans" cxnId="{5B7BAF4E-B0F8-4409-918E-F7E4D865E1B8}">
      <dgm:prSet/>
      <dgm:spPr/>
      <dgm:t>
        <a:bodyPr/>
        <a:lstStyle/>
        <a:p>
          <a:endParaRPr lang="en-US"/>
        </a:p>
      </dgm:t>
    </dgm:pt>
    <dgm:pt modelId="{11877627-340D-4AD4-8006-DFA2C9F2E0B1}" type="sibTrans" cxnId="{5B7BAF4E-B0F8-4409-918E-F7E4D865E1B8}">
      <dgm:prSet/>
      <dgm:spPr/>
      <dgm:t>
        <a:bodyPr/>
        <a:lstStyle/>
        <a:p>
          <a:endParaRPr lang="en-US"/>
        </a:p>
      </dgm:t>
    </dgm:pt>
    <dgm:pt modelId="{ABFE9B95-D543-4AA5-99FB-DE7AA86270C0}" type="pres">
      <dgm:prSet presAssocID="{B5AD2B83-2719-4607-91AD-A3FC8F1956C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7356CD-FA13-42EC-9E2B-B1C1A0FC16DC}" type="pres">
      <dgm:prSet presAssocID="{526875F1-3F7F-4E7C-A12D-392DD2AD4F5C}" presName="compNode" presStyleCnt="0"/>
      <dgm:spPr/>
    </dgm:pt>
    <dgm:pt modelId="{D3DE3268-FC9B-41B3-A23F-5E251988FBBA}" type="pres">
      <dgm:prSet presAssocID="{526875F1-3F7F-4E7C-A12D-392DD2AD4F5C}" presName="noGeometry" presStyleCnt="0"/>
      <dgm:spPr/>
    </dgm:pt>
    <dgm:pt modelId="{B0EA45DC-262F-430A-A842-EE80E3260D5A}" type="pres">
      <dgm:prSet presAssocID="{526875F1-3F7F-4E7C-A12D-392DD2AD4F5C}" presName="childTextVisible" presStyleLbl="bgAccFollowNode1" presStyleIdx="0" presStyleCnt="4" custLinFactNeighborX="-9620" custLinFactNeighborY="1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D8E8A-351B-4587-BE5D-9EC69017D6C5}" type="pres">
      <dgm:prSet presAssocID="{526875F1-3F7F-4E7C-A12D-392DD2AD4F5C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5742FB97-5138-4EEE-9733-1CF9B6C24660}" type="pres">
      <dgm:prSet presAssocID="{526875F1-3F7F-4E7C-A12D-392DD2AD4F5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6161D-30EA-40F4-B700-BC82D93E00B0}" type="pres">
      <dgm:prSet presAssocID="{526875F1-3F7F-4E7C-A12D-392DD2AD4F5C}" presName="aSpace" presStyleCnt="0"/>
      <dgm:spPr/>
    </dgm:pt>
    <dgm:pt modelId="{9128B31C-36E3-43E9-BC69-C8387025F17E}" type="pres">
      <dgm:prSet presAssocID="{8D86231A-C7C6-4695-81DF-92736465696A}" presName="compNode" presStyleCnt="0"/>
      <dgm:spPr/>
    </dgm:pt>
    <dgm:pt modelId="{399BC39D-7C22-4C01-BA52-EC37DE86253B}" type="pres">
      <dgm:prSet presAssocID="{8D86231A-C7C6-4695-81DF-92736465696A}" presName="noGeometry" presStyleCnt="0"/>
      <dgm:spPr/>
    </dgm:pt>
    <dgm:pt modelId="{69A092E3-F7DD-4A07-8019-4D2876739B8D}" type="pres">
      <dgm:prSet presAssocID="{8D86231A-C7C6-4695-81DF-92736465696A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53409-4A01-4D03-886E-E527B5C8376D}" type="pres">
      <dgm:prSet presAssocID="{8D86231A-C7C6-4695-81DF-92736465696A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98FDF45A-6EF8-42E8-954A-42CA387F13F1}" type="pres">
      <dgm:prSet presAssocID="{8D86231A-C7C6-4695-81DF-92736465696A}" presName="parentText" presStyleLbl="node1" presStyleIdx="1" presStyleCnt="4" custScaleX="1267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133C9-8368-4B1D-8CB2-DA5ACD8CAD1D}" type="pres">
      <dgm:prSet presAssocID="{8D86231A-C7C6-4695-81DF-92736465696A}" presName="aSpace" presStyleCnt="0"/>
      <dgm:spPr/>
    </dgm:pt>
    <dgm:pt modelId="{E24F4D94-41C2-4424-B07B-4D1F4D4633C8}" type="pres">
      <dgm:prSet presAssocID="{F6999817-962F-40DE-A5D6-2E9B5BF7BF7F}" presName="compNode" presStyleCnt="0"/>
      <dgm:spPr/>
    </dgm:pt>
    <dgm:pt modelId="{55CF1BDA-0003-4F51-B8A2-742F96AAA02D}" type="pres">
      <dgm:prSet presAssocID="{F6999817-962F-40DE-A5D6-2E9B5BF7BF7F}" presName="noGeometry" presStyleCnt="0"/>
      <dgm:spPr/>
    </dgm:pt>
    <dgm:pt modelId="{5008CC41-865E-45F1-90B2-940E4FF8DB27}" type="pres">
      <dgm:prSet presAssocID="{F6999817-962F-40DE-A5D6-2E9B5BF7BF7F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F6CA5-1265-456F-A522-9A7C07F136C9}" type="pres">
      <dgm:prSet presAssocID="{F6999817-962F-40DE-A5D6-2E9B5BF7BF7F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B174ACFE-8482-400D-BA85-8A55314E385B}" type="pres">
      <dgm:prSet presAssocID="{F6999817-962F-40DE-A5D6-2E9B5BF7BF7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56228-78D5-4D77-963F-A070BB3B6BD5}" type="pres">
      <dgm:prSet presAssocID="{F6999817-962F-40DE-A5D6-2E9B5BF7BF7F}" presName="aSpace" presStyleCnt="0"/>
      <dgm:spPr/>
    </dgm:pt>
    <dgm:pt modelId="{9E27B485-FA13-4ED8-A3DE-B2DF8F5AB9BC}" type="pres">
      <dgm:prSet presAssocID="{13C98175-83FF-4FDC-8436-5AE488539B59}" presName="compNode" presStyleCnt="0"/>
      <dgm:spPr/>
    </dgm:pt>
    <dgm:pt modelId="{9FD51EA1-0EBA-4CB4-A8D0-788FD2AFD2C9}" type="pres">
      <dgm:prSet presAssocID="{13C98175-83FF-4FDC-8436-5AE488539B59}" presName="noGeometry" presStyleCnt="0"/>
      <dgm:spPr/>
    </dgm:pt>
    <dgm:pt modelId="{5ABAE612-7B89-42A9-8093-6FB12D649686}" type="pres">
      <dgm:prSet presAssocID="{13C98175-83FF-4FDC-8436-5AE488539B59}" presName="childTextVisible" presStyleLbl="bgAccFollowNode1" presStyleIdx="3" presStyleCnt="4">
        <dgm:presLayoutVars>
          <dgm:bulletEnabled val="1"/>
        </dgm:presLayoutVars>
      </dgm:prSet>
      <dgm:spPr/>
    </dgm:pt>
    <dgm:pt modelId="{027524FE-4127-463C-A87D-A0B9BB85A611}" type="pres">
      <dgm:prSet presAssocID="{13C98175-83FF-4FDC-8436-5AE488539B59}" presName="childTextHidden" presStyleLbl="bgAccFollowNode1" presStyleIdx="3" presStyleCnt="4"/>
      <dgm:spPr/>
    </dgm:pt>
    <dgm:pt modelId="{9DC25EBF-D3D4-439C-913F-C78C66554F7C}" type="pres">
      <dgm:prSet presAssocID="{13C98175-83FF-4FDC-8436-5AE488539B59}" presName="parentText" presStyleLbl="node1" presStyleIdx="3" presStyleCnt="4" custScaleX="233252" custScaleY="1190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E44AD-AC55-4592-88BF-B5BC33A0153B}" type="presOf" srcId="{3F55EB52-6015-481F-8795-58E3330A255B}" destId="{B0EA45DC-262F-430A-A842-EE80E3260D5A}" srcOrd="0" destOrd="0" presId="urn:microsoft.com/office/officeart/2005/8/layout/hProcess6"/>
    <dgm:cxn modelId="{63D44224-5852-40AD-BA1B-1457B45DE32D}" srcId="{8D86231A-C7C6-4695-81DF-92736465696A}" destId="{0C7F63F3-4BA6-4970-A223-4F27F99B9701}" srcOrd="0" destOrd="0" parTransId="{1C8DED79-EF95-4DDB-8445-C16A7105D370}" sibTransId="{A201C8EA-E9B4-4496-B079-C3A6029D993D}"/>
    <dgm:cxn modelId="{89764E37-5A80-4D55-B842-E810C97BC872}" type="presOf" srcId="{F6999817-962F-40DE-A5D6-2E9B5BF7BF7F}" destId="{B174ACFE-8482-400D-BA85-8A55314E385B}" srcOrd="0" destOrd="0" presId="urn:microsoft.com/office/officeart/2005/8/layout/hProcess6"/>
    <dgm:cxn modelId="{5B7BAF4E-B0F8-4409-918E-F7E4D865E1B8}" srcId="{B5AD2B83-2719-4607-91AD-A3FC8F1956CC}" destId="{13C98175-83FF-4FDC-8436-5AE488539B59}" srcOrd="3" destOrd="0" parTransId="{3F508539-2C32-401F-B691-6744C5DEE789}" sibTransId="{11877627-340D-4AD4-8006-DFA2C9F2E0B1}"/>
    <dgm:cxn modelId="{13533743-1312-4FC5-ACEB-80E925602EA5}" srcId="{B5AD2B83-2719-4607-91AD-A3FC8F1956CC}" destId="{F6999817-962F-40DE-A5D6-2E9B5BF7BF7F}" srcOrd="2" destOrd="0" parTransId="{E440036A-11BE-42A8-8DB7-01991CCD6D27}" sibTransId="{36A96A7E-FBA8-406F-A2FF-05C676162E4E}"/>
    <dgm:cxn modelId="{5A964F9F-AF50-400F-A543-742DC8068F56}" type="presOf" srcId="{13C98175-83FF-4FDC-8436-5AE488539B59}" destId="{9DC25EBF-D3D4-439C-913F-C78C66554F7C}" srcOrd="0" destOrd="0" presId="urn:microsoft.com/office/officeart/2005/8/layout/hProcess6"/>
    <dgm:cxn modelId="{A47ED6B2-91B6-47FD-B165-E3C37624C11D}" type="presOf" srcId="{3F55EB52-6015-481F-8795-58E3330A255B}" destId="{9D8D8E8A-351B-4587-BE5D-9EC69017D6C5}" srcOrd="1" destOrd="0" presId="urn:microsoft.com/office/officeart/2005/8/layout/hProcess6"/>
    <dgm:cxn modelId="{BC230466-E447-45A9-8E0C-FFDA092FCF9D}" srcId="{F6999817-962F-40DE-A5D6-2E9B5BF7BF7F}" destId="{FFC9F699-DDEB-4D27-8C56-D147861C0193}" srcOrd="0" destOrd="0" parTransId="{AC2F4693-6D01-413B-8198-C5AAD569E111}" sibTransId="{4FCB1A29-034C-43C5-8709-024AD4C04E8F}"/>
    <dgm:cxn modelId="{3EF44DD3-21EC-4B6B-9F2E-D25B3241C5D1}" type="presOf" srcId="{FFC9F699-DDEB-4D27-8C56-D147861C0193}" destId="{360F6CA5-1265-456F-A522-9A7C07F136C9}" srcOrd="1" destOrd="0" presId="urn:microsoft.com/office/officeart/2005/8/layout/hProcess6"/>
    <dgm:cxn modelId="{9D0DBA88-9ECC-4980-8ED8-80ADF79088EF}" type="presOf" srcId="{0C7F63F3-4BA6-4970-A223-4F27F99B9701}" destId="{63653409-4A01-4D03-886E-E527B5C8376D}" srcOrd="1" destOrd="0" presId="urn:microsoft.com/office/officeart/2005/8/layout/hProcess6"/>
    <dgm:cxn modelId="{417D43DE-4EDD-476E-BAD5-E7CAFA28508C}" srcId="{B5AD2B83-2719-4607-91AD-A3FC8F1956CC}" destId="{526875F1-3F7F-4E7C-A12D-392DD2AD4F5C}" srcOrd="0" destOrd="0" parTransId="{8A0D90F6-E0EC-448F-A8BC-373340C8B0EA}" sibTransId="{CF096C4F-9B64-409A-A72C-501D8C8742AA}"/>
    <dgm:cxn modelId="{896672A8-717B-4F76-A2A4-A0446327A91A}" type="presOf" srcId="{8D86231A-C7C6-4695-81DF-92736465696A}" destId="{98FDF45A-6EF8-42E8-954A-42CA387F13F1}" srcOrd="0" destOrd="0" presId="urn:microsoft.com/office/officeart/2005/8/layout/hProcess6"/>
    <dgm:cxn modelId="{CD0F6A90-5733-4A50-ACD6-8C7835BFAAC6}" srcId="{526875F1-3F7F-4E7C-A12D-392DD2AD4F5C}" destId="{3F55EB52-6015-481F-8795-58E3330A255B}" srcOrd="0" destOrd="0" parTransId="{B70FEF2C-3BE5-4AB0-B991-F6624AE9FE85}" sibTransId="{A2F42215-3421-46D7-AF42-A1C126B05BC9}"/>
    <dgm:cxn modelId="{1E424941-C22E-4A37-B4B7-7ED45AFDFA1D}" type="presOf" srcId="{0C7F63F3-4BA6-4970-A223-4F27F99B9701}" destId="{69A092E3-F7DD-4A07-8019-4D2876739B8D}" srcOrd="0" destOrd="0" presId="urn:microsoft.com/office/officeart/2005/8/layout/hProcess6"/>
    <dgm:cxn modelId="{98B93083-C88A-462D-AB1F-6C9166623183}" srcId="{B5AD2B83-2719-4607-91AD-A3FC8F1956CC}" destId="{8D86231A-C7C6-4695-81DF-92736465696A}" srcOrd="1" destOrd="0" parTransId="{06C6F265-19ED-4F6E-AB85-AE905014A465}" sibTransId="{41BE2319-F66A-4116-B053-1E22EDE844C3}"/>
    <dgm:cxn modelId="{39DA8F25-6368-4044-8F5D-5DFB52BEA712}" type="presOf" srcId="{FFC9F699-DDEB-4D27-8C56-D147861C0193}" destId="{5008CC41-865E-45F1-90B2-940E4FF8DB27}" srcOrd="0" destOrd="0" presId="urn:microsoft.com/office/officeart/2005/8/layout/hProcess6"/>
    <dgm:cxn modelId="{60C45872-1FFB-409A-8B9E-96C6462491BF}" type="presOf" srcId="{526875F1-3F7F-4E7C-A12D-392DD2AD4F5C}" destId="{5742FB97-5138-4EEE-9733-1CF9B6C24660}" srcOrd="0" destOrd="0" presId="urn:microsoft.com/office/officeart/2005/8/layout/hProcess6"/>
    <dgm:cxn modelId="{AB7F6CD5-B707-46E3-9DE5-464992B1FEC0}" type="presOf" srcId="{B5AD2B83-2719-4607-91AD-A3FC8F1956CC}" destId="{ABFE9B95-D543-4AA5-99FB-DE7AA86270C0}" srcOrd="0" destOrd="0" presId="urn:microsoft.com/office/officeart/2005/8/layout/hProcess6"/>
    <dgm:cxn modelId="{68C30AFA-AE02-46BD-9606-173CAB7A5C51}" type="presParOf" srcId="{ABFE9B95-D543-4AA5-99FB-DE7AA86270C0}" destId="{C47356CD-FA13-42EC-9E2B-B1C1A0FC16DC}" srcOrd="0" destOrd="0" presId="urn:microsoft.com/office/officeart/2005/8/layout/hProcess6"/>
    <dgm:cxn modelId="{C23578F9-9C62-4BFC-A91C-E9E17952FDA8}" type="presParOf" srcId="{C47356CD-FA13-42EC-9E2B-B1C1A0FC16DC}" destId="{D3DE3268-FC9B-41B3-A23F-5E251988FBBA}" srcOrd="0" destOrd="0" presId="urn:microsoft.com/office/officeart/2005/8/layout/hProcess6"/>
    <dgm:cxn modelId="{8ECD8C81-250C-407E-B0F8-4269E230AADE}" type="presParOf" srcId="{C47356CD-FA13-42EC-9E2B-B1C1A0FC16DC}" destId="{B0EA45DC-262F-430A-A842-EE80E3260D5A}" srcOrd="1" destOrd="0" presId="urn:microsoft.com/office/officeart/2005/8/layout/hProcess6"/>
    <dgm:cxn modelId="{F558FC93-3A98-496F-955A-EAEC09D509A5}" type="presParOf" srcId="{C47356CD-FA13-42EC-9E2B-B1C1A0FC16DC}" destId="{9D8D8E8A-351B-4587-BE5D-9EC69017D6C5}" srcOrd="2" destOrd="0" presId="urn:microsoft.com/office/officeart/2005/8/layout/hProcess6"/>
    <dgm:cxn modelId="{ED8CEA91-D3B5-42DE-8C1B-1CC985E4EFB2}" type="presParOf" srcId="{C47356CD-FA13-42EC-9E2B-B1C1A0FC16DC}" destId="{5742FB97-5138-4EEE-9733-1CF9B6C24660}" srcOrd="3" destOrd="0" presId="urn:microsoft.com/office/officeart/2005/8/layout/hProcess6"/>
    <dgm:cxn modelId="{5AF3D616-335E-4FE6-9E59-579772DB2EF4}" type="presParOf" srcId="{ABFE9B95-D543-4AA5-99FB-DE7AA86270C0}" destId="{DB16161D-30EA-40F4-B700-BC82D93E00B0}" srcOrd="1" destOrd="0" presId="urn:microsoft.com/office/officeart/2005/8/layout/hProcess6"/>
    <dgm:cxn modelId="{8DF36935-90C2-4DD5-831E-8A3864090993}" type="presParOf" srcId="{ABFE9B95-D543-4AA5-99FB-DE7AA86270C0}" destId="{9128B31C-36E3-43E9-BC69-C8387025F17E}" srcOrd="2" destOrd="0" presId="urn:microsoft.com/office/officeart/2005/8/layout/hProcess6"/>
    <dgm:cxn modelId="{854E5174-F009-47A2-9326-56F7874C926B}" type="presParOf" srcId="{9128B31C-36E3-43E9-BC69-C8387025F17E}" destId="{399BC39D-7C22-4C01-BA52-EC37DE86253B}" srcOrd="0" destOrd="0" presId="urn:microsoft.com/office/officeart/2005/8/layout/hProcess6"/>
    <dgm:cxn modelId="{8EF35292-86C5-4BF1-8AA8-A71963707E0F}" type="presParOf" srcId="{9128B31C-36E3-43E9-BC69-C8387025F17E}" destId="{69A092E3-F7DD-4A07-8019-4D2876739B8D}" srcOrd="1" destOrd="0" presId="urn:microsoft.com/office/officeart/2005/8/layout/hProcess6"/>
    <dgm:cxn modelId="{A3947033-2E9B-4A26-84D4-C5297776FEE8}" type="presParOf" srcId="{9128B31C-36E3-43E9-BC69-C8387025F17E}" destId="{63653409-4A01-4D03-886E-E527B5C8376D}" srcOrd="2" destOrd="0" presId="urn:microsoft.com/office/officeart/2005/8/layout/hProcess6"/>
    <dgm:cxn modelId="{0DAB3940-A187-475F-A749-55B3FEB416BB}" type="presParOf" srcId="{9128B31C-36E3-43E9-BC69-C8387025F17E}" destId="{98FDF45A-6EF8-42E8-954A-42CA387F13F1}" srcOrd="3" destOrd="0" presId="urn:microsoft.com/office/officeart/2005/8/layout/hProcess6"/>
    <dgm:cxn modelId="{5F17C13D-20FB-4F07-8D10-BF026E40701B}" type="presParOf" srcId="{ABFE9B95-D543-4AA5-99FB-DE7AA86270C0}" destId="{62F133C9-8368-4B1D-8CB2-DA5ACD8CAD1D}" srcOrd="3" destOrd="0" presId="urn:microsoft.com/office/officeart/2005/8/layout/hProcess6"/>
    <dgm:cxn modelId="{DD3D4F5C-590B-4D08-9899-912D2F1170F8}" type="presParOf" srcId="{ABFE9B95-D543-4AA5-99FB-DE7AA86270C0}" destId="{E24F4D94-41C2-4424-B07B-4D1F4D4633C8}" srcOrd="4" destOrd="0" presId="urn:microsoft.com/office/officeart/2005/8/layout/hProcess6"/>
    <dgm:cxn modelId="{D2431DED-96B8-46C4-B224-9C9AD9BD5511}" type="presParOf" srcId="{E24F4D94-41C2-4424-B07B-4D1F4D4633C8}" destId="{55CF1BDA-0003-4F51-B8A2-742F96AAA02D}" srcOrd="0" destOrd="0" presId="urn:microsoft.com/office/officeart/2005/8/layout/hProcess6"/>
    <dgm:cxn modelId="{D7ABDFE6-A0C5-4375-B7AF-EF4E0AF5E099}" type="presParOf" srcId="{E24F4D94-41C2-4424-B07B-4D1F4D4633C8}" destId="{5008CC41-865E-45F1-90B2-940E4FF8DB27}" srcOrd="1" destOrd="0" presId="urn:microsoft.com/office/officeart/2005/8/layout/hProcess6"/>
    <dgm:cxn modelId="{AF412508-80F5-49C6-8102-B8E0072A23A0}" type="presParOf" srcId="{E24F4D94-41C2-4424-B07B-4D1F4D4633C8}" destId="{360F6CA5-1265-456F-A522-9A7C07F136C9}" srcOrd="2" destOrd="0" presId="urn:microsoft.com/office/officeart/2005/8/layout/hProcess6"/>
    <dgm:cxn modelId="{624F9483-DFFC-4454-B8CE-A3E3ECC497C8}" type="presParOf" srcId="{E24F4D94-41C2-4424-B07B-4D1F4D4633C8}" destId="{B174ACFE-8482-400D-BA85-8A55314E385B}" srcOrd="3" destOrd="0" presId="urn:microsoft.com/office/officeart/2005/8/layout/hProcess6"/>
    <dgm:cxn modelId="{E0B8A4D4-6C63-441B-B48B-EAC2C10B1EAE}" type="presParOf" srcId="{ABFE9B95-D543-4AA5-99FB-DE7AA86270C0}" destId="{25856228-78D5-4D77-963F-A070BB3B6BD5}" srcOrd="5" destOrd="0" presId="urn:microsoft.com/office/officeart/2005/8/layout/hProcess6"/>
    <dgm:cxn modelId="{E9A39F74-8094-4D12-BBDA-298072E3F171}" type="presParOf" srcId="{ABFE9B95-D543-4AA5-99FB-DE7AA86270C0}" destId="{9E27B485-FA13-4ED8-A3DE-B2DF8F5AB9BC}" srcOrd="6" destOrd="0" presId="urn:microsoft.com/office/officeart/2005/8/layout/hProcess6"/>
    <dgm:cxn modelId="{E0F065F7-E5E4-472B-AE7F-D56E93EBD500}" type="presParOf" srcId="{9E27B485-FA13-4ED8-A3DE-B2DF8F5AB9BC}" destId="{9FD51EA1-0EBA-4CB4-A8D0-788FD2AFD2C9}" srcOrd="0" destOrd="0" presId="urn:microsoft.com/office/officeart/2005/8/layout/hProcess6"/>
    <dgm:cxn modelId="{70E9167E-38A2-46CC-880C-7A8D33F7C642}" type="presParOf" srcId="{9E27B485-FA13-4ED8-A3DE-B2DF8F5AB9BC}" destId="{5ABAE612-7B89-42A9-8093-6FB12D649686}" srcOrd="1" destOrd="0" presId="urn:microsoft.com/office/officeart/2005/8/layout/hProcess6"/>
    <dgm:cxn modelId="{C9A3B936-A4FB-47C1-93E8-E3D0E1CE8659}" type="presParOf" srcId="{9E27B485-FA13-4ED8-A3DE-B2DF8F5AB9BC}" destId="{027524FE-4127-463C-A87D-A0B9BB85A611}" srcOrd="2" destOrd="0" presId="urn:microsoft.com/office/officeart/2005/8/layout/hProcess6"/>
    <dgm:cxn modelId="{B5449FE2-BD37-4618-838A-D90C4F9100D2}" type="presParOf" srcId="{9E27B485-FA13-4ED8-A3DE-B2DF8F5AB9BC}" destId="{9DC25EBF-D3D4-439C-913F-C78C66554F7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05D568-78DB-483A-90D6-36960ADF6091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15BF74-15EE-448E-80C0-75B28DC5C44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19B980D-95C0-4F1C-A7AA-9530151699B8}" type="parTrans" cxnId="{2D4D68EE-4629-4F18-8C68-32D398BBA109}">
      <dgm:prSet/>
      <dgm:spPr/>
      <dgm:t>
        <a:bodyPr/>
        <a:lstStyle/>
        <a:p>
          <a:endParaRPr lang="en-US"/>
        </a:p>
      </dgm:t>
    </dgm:pt>
    <dgm:pt modelId="{B5EEB3A1-3F74-4CC4-B7D8-5BA99122CE93}" type="sibTrans" cxnId="{2D4D68EE-4629-4F18-8C68-32D398BBA109}">
      <dgm:prSet/>
      <dgm:spPr/>
      <dgm:t>
        <a:bodyPr/>
        <a:lstStyle/>
        <a:p>
          <a:endParaRPr lang="en-US"/>
        </a:p>
      </dgm:t>
    </dgm:pt>
    <dgm:pt modelId="{04777EF5-740B-481B-A2F8-C52FB14588A5}">
      <dgm:prSet phldrT="[Text]"/>
      <dgm:spPr/>
      <dgm:t>
        <a:bodyPr/>
        <a:lstStyle/>
        <a:p>
          <a:r>
            <a:rPr lang="en-US" dirty="0"/>
            <a:t>Closed	</a:t>
          </a:r>
        </a:p>
      </dgm:t>
    </dgm:pt>
    <dgm:pt modelId="{EB0266D5-80C3-40BD-A464-DEEDEDA92FA9}" type="parTrans" cxnId="{3F4F541E-C658-4FF5-8C79-14BAB3F90BE9}">
      <dgm:prSet/>
      <dgm:spPr/>
      <dgm:t>
        <a:bodyPr/>
        <a:lstStyle/>
        <a:p>
          <a:endParaRPr lang="en-US"/>
        </a:p>
      </dgm:t>
    </dgm:pt>
    <dgm:pt modelId="{91BEC977-0C86-416E-BCA9-E1BB8BCDB72D}" type="sibTrans" cxnId="{3F4F541E-C658-4FF5-8C79-14BAB3F90BE9}">
      <dgm:prSet/>
      <dgm:spPr/>
      <dgm:t>
        <a:bodyPr/>
        <a:lstStyle/>
        <a:p>
          <a:endParaRPr lang="en-US"/>
        </a:p>
      </dgm:t>
    </dgm:pt>
    <dgm:pt modelId="{312AB6A6-E8F7-4882-BEED-0BE97FDFE73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65E801A-B92A-4D49-B643-7A2C22F8CA66}" type="parTrans" cxnId="{433887E2-B082-4572-AE59-D30F87464CD0}">
      <dgm:prSet/>
      <dgm:spPr/>
      <dgm:t>
        <a:bodyPr/>
        <a:lstStyle/>
        <a:p>
          <a:endParaRPr lang="en-US"/>
        </a:p>
      </dgm:t>
    </dgm:pt>
    <dgm:pt modelId="{40F76CFC-3FF7-43C9-91B7-B777B0A2F9A9}" type="sibTrans" cxnId="{433887E2-B082-4572-AE59-D30F87464CD0}">
      <dgm:prSet/>
      <dgm:spPr/>
      <dgm:t>
        <a:bodyPr/>
        <a:lstStyle/>
        <a:p>
          <a:endParaRPr lang="en-US"/>
        </a:p>
      </dgm:t>
    </dgm:pt>
    <dgm:pt modelId="{A2E25F32-F2CA-44F3-B08F-34B949C93CB7}">
      <dgm:prSet phldrT="[Text]"/>
      <dgm:spPr/>
      <dgm:t>
        <a:bodyPr/>
        <a:lstStyle/>
        <a:p>
          <a:r>
            <a:rPr lang="en-US" dirty="0"/>
            <a:t>Partially Open</a:t>
          </a:r>
        </a:p>
      </dgm:t>
    </dgm:pt>
    <dgm:pt modelId="{6B1F4037-7177-4A6A-98F6-21A4B0CCB6F3}" type="parTrans" cxnId="{6F930959-F88C-4C0D-AD97-5A89100BEB8E}">
      <dgm:prSet/>
      <dgm:spPr/>
      <dgm:t>
        <a:bodyPr/>
        <a:lstStyle/>
        <a:p>
          <a:endParaRPr lang="en-US"/>
        </a:p>
      </dgm:t>
    </dgm:pt>
    <dgm:pt modelId="{0B0AFCAC-DF30-47B0-B38F-01FFEC31F1DE}" type="sibTrans" cxnId="{6F930959-F88C-4C0D-AD97-5A89100BEB8E}">
      <dgm:prSet/>
      <dgm:spPr/>
      <dgm:t>
        <a:bodyPr/>
        <a:lstStyle/>
        <a:p>
          <a:endParaRPr lang="en-US"/>
        </a:p>
      </dgm:t>
    </dgm:pt>
    <dgm:pt modelId="{A80B5ECA-DBE1-499B-AC83-0781CF2F5CB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2CC5D2A-837F-4053-A220-A84ABAC5A456}" type="parTrans" cxnId="{1EC86015-C3AB-45EE-88B1-71DB7B6034A5}">
      <dgm:prSet/>
      <dgm:spPr/>
      <dgm:t>
        <a:bodyPr/>
        <a:lstStyle/>
        <a:p>
          <a:endParaRPr lang="en-US"/>
        </a:p>
      </dgm:t>
    </dgm:pt>
    <dgm:pt modelId="{EDD5E180-6FB2-4E01-B5D6-445742FD2F70}" type="sibTrans" cxnId="{1EC86015-C3AB-45EE-88B1-71DB7B6034A5}">
      <dgm:prSet/>
      <dgm:spPr/>
      <dgm:t>
        <a:bodyPr/>
        <a:lstStyle/>
        <a:p>
          <a:endParaRPr lang="en-US"/>
        </a:p>
      </dgm:t>
    </dgm:pt>
    <dgm:pt modelId="{6150B24F-4F10-4966-A684-ADCA482AB5C3}">
      <dgm:prSet phldrT="[Text]"/>
      <dgm:spPr/>
      <dgm:t>
        <a:bodyPr/>
        <a:lstStyle/>
        <a:p>
          <a:r>
            <a:rPr lang="en-US" dirty="0"/>
            <a:t>Totally Open</a:t>
          </a:r>
        </a:p>
      </dgm:t>
    </dgm:pt>
    <dgm:pt modelId="{DED1F364-1455-4AE1-B163-28AF750119C8}" type="parTrans" cxnId="{37CCC062-1B9B-49DD-B0A4-48640100587E}">
      <dgm:prSet/>
      <dgm:spPr/>
      <dgm:t>
        <a:bodyPr/>
        <a:lstStyle/>
        <a:p>
          <a:endParaRPr lang="en-US"/>
        </a:p>
      </dgm:t>
    </dgm:pt>
    <dgm:pt modelId="{5597AC98-DCA3-4090-843C-3EDC5AF88BBF}" type="sibTrans" cxnId="{37CCC062-1B9B-49DD-B0A4-48640100587E}">
      <dgm:prSet/>
      <dgm:spPr/>
      <dgm:t>
        <a:bodyPr/>
        <a:lstStyle/>
        <a:p>
          <a:endParaRPr lang="en-US"/>
        </a:p>
      </dgm:t>
    </dgm:pt>
    <dgm:pt modelId="{332FFCDA-E876-456E-BE08-0DE6F5BF43A5}" type="pres">
      <dgm:prSet presAssocID="{4905D568-78DB-483A-90D6-36960ADF60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573B9D-AB11-4E97-AE9A-249B47575726}" type="pres">
      <dgm:prSet presAssocID="{3A15BF74-15EE-448E-80C0-75B28DC5C445}" presName="compositeNode" presStyleCnt="0">
        <dgm:presLayoutVars>
          <dgm:bulletEnabled val="1"/>
        </dgm:presLayoutVars>
      </dgm:prSet>
      <dgm:spPr/>
    </dgm:pt>
    <dgm:pt modelId="{4B3F3F3B-E490-4201-B306-047964527131}" type="pres">
      <dgm:prSet presAssocID="{3A15BF74-15EE-448E-80C0-75B28DC5C445}" presName="bgRect" presStyleLbl="node1" presStyleIdx="0" presStyleCnt="3"/>
      <dgm:spPr/>
      <dgm:t>
        <a:bodyPr/>
        <a:lstStyle/>
        <a:p>
          <a:endParaRPr lang="en-US"/>
        </a:p>
      </dgm:t>
    </dgm:pt>
    <dgm:pt modelId="{0537F4C2-09E8-4848-8790-303BA0A9B14B}" type="pres">
      <dgm:prSet presAssocID="{3A15BF74-15EE-448E-80C0-75B28DC5C44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C7C27-431B-433F-BA0F-D7624370D4CA}" type="pres">
      <dgm:prSet presAssocID="{3A15BF74-15EE-448E-80C0-75B28DC5C44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7DC4D-549D-481E-A98A-978B5F955B30}" type="pres">
      <dgm:prSet presAssocID="{B5EEB3A1-3F74-4CC4-B7D8-5BA99122CE93}" presName="hSp" presStyleCnt="0"/>
      <dgm:spPr/>
    </dgm:pt>
    <dgm:pt modelId="{5DEEEF1D-D5A1-4F48-A4D3-B5DE250C4922}" type="pres">
      <dgm:prSet presAssocID="{B5EEB3A1-3F74-4CC4-B7D8-5BA99122CE93}" presName="vProcSp" presStyleCnt="0"/>
      <dgm:spPr/>
    </dgm:pt>
    <dgm:pt modelId="{D5370FDD-1CE3-4EB1-8621-6304BCCC6830}" type="pres">
      <dgm:prSet presAssocID="{B5EEB3A1-3F74-4CC4-B7D8-5BA99122CE93}" presName="vSp1" presStyleCnt="0"/>
      <dgm:spPr/>
    </dgm:pt>
    <dgm:pt modelId="{F70B72CA-34C0-4DB0-8A5D-AAEA910AABED}" type="pres">
      <dgm:prSet presAssocID="{B5EEB3A1-3F74-4CC4-B7D8-5BA99122CE93}" presName="simulatedConn" presStyleLbl="solidFgAcc1" presStyleIdx="0" presStyleCnt="2"/>
      <dgm:spPr/>
    </dgm:pt>
    <dgm:pt modelId="{021687D7-D5FA-4EBD-9647-4D99499AAA40}" type="pres">
      <dgm:prSet presAssocID="{B5EEB3A1-3F74-4CC4-B7D8-5BA99122CE93}" presName="vSp2" presStyleCnt="0"/>
      <dgm:spPr/>
    </dgm:pt>
    <dgm:pt modelId="{5E84494D-E079-4C18-A3EA-05DC3CCB4D37}" type="pres">
      <dgm:prSet presAssocID="{B5EEB3A1-3F74-4CC4-B7D8-5BA99122CE93}" presName="sibTrans" presStyleCnt="0"/>
      <dgm:spPr/>
    </dgm:pt>
    <dgm:pt modelId="{AB21539C-C8F1-4DE2-BC40-5685B3D90E9F}" type="pres">
      <dgm:prSet presAssocID="{312AB6A6-E8F7-4882-BEED-0BE97FDFE736}" presName="compositeNode" presStyleCnt="0">
        <dgm:presLayoutVars>
          <dgm:bulletEnabled val="1"/>
        </dgm:presLayoutVars>
      </dgm:prSet>
      <dgm:spPr/>
    </dgm:pt>
    <dgm:pt modelId="{27FF1CBF-8C14-4B09-852A-AC750DB5CDAE}" type="pres">
      <dgm:prSet presAssocID="{312AB6A6-E8F7-4882-BEED-0BE97FDFE736}" presName="bgRect" presStyleLbl="node1" presStyleIdx="1" presStyleCnt="3"/>
      <dgm:spPr/>
      <dgm:t>
        <a:bodyPr/>
        <a:lstStyle/>
        <a:p>
          <a:endParaRPr lang="en-US"/>
        </a:p>
      </dgm:t>
    </dgm:pt>
    <dgm:pt modelId="{7BB45A7E-33C1-4E20-90F2-78C3A0A555A8}" type="pres">
      <dgm:prSet presAssocID="{312AB6A6-E8F7-4882-BEED-0BE97FDFE73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F736B-28D6-456A-9D91-D4EF43F7422F}" type="pres">
      <dgm:prSet presAssocID="{312AB6A6-E8F7-4882-BEED-0BE97FDFE73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B33CC-FE5B-4100-BD9B-405FE4A8CFE4}" type="pres">
      <dgm:prSet presAssocID="{40F76CFC-3FF7-43C9-91B7-B777B0A2F9A9}" presName="hSp" presStyleCnt="0"/>
      <dgm:spPr/>
    </dgm:pt>
    <dgm:pt modelId="{DED0091E-B738-4A30-AF31-067BD3452B21}" type="pres">
      <dgm:prSet presAssocID="{40F76CFC-3FF7-43C9-91B7-B777B0A2F9A9}" presName="vProcSp" presStyleCnt="0"/>
      <dgm:spPr/>
    </dgm:pt>
    <dgm:pt modelId="{0B9C1DAB-5BE6-45DC-81CD-E2006E63BAC9}" type="pres">
      <dgm:prSet presAssocID="{40F76CFC-3FF7-43C9-91B7-B777B0A2F9A9}" presName="vSp1" presStyleCnt="0"/>
      <dgm:spPr/>
    </dgm:pt>
    <dgm:pt modelId="{0F12B11A-43C0-4493-B6B6-15E3297BD694}" type="pres">
      <dgm:prSet presAssocID="{40F76CFC-3FF7-43C9-91B7-B777B0A2F9A9}" presName="simulatedConn" presStyleLbl="solidFgAcc1" presStyleIdx="1" presStyleCnt="2"/>
      <dgm:spPr/>
    </dgm:pt>
    <dgm:pt modelId="{029F8DFF-5B52-41A4-B563-D6A1D3F36423}" type="pres">
      <dgm:prSet presAssocID="{40F76CFC-3FF7-43C9-91B7-B777B0A2F9A9}" presName="vSp2" presStyleCnt="0"/>
      <dgm:spPr/>
    </dgm:pt>
    <dgm:pt modelId="{DE3347DF-FC1E-4CA6-A38C-639767C0A9A2}" type="pres">
      <dgm:prSet presAssocID="{40F76CFC-3FF7-43C9-91B7-B777B0A2F9A9}" presName="sibTrans" presStyleCnt="0"/>
      <dgm:spPr/>
    </dgm:pt>
    <dgm:pt modelId="{9462E224-57CD-487C-A16C-6A84A928B1EF}" type="pres">
      <dgm:prSet presAssocID="{A80B5ECA-DBE1-499B-AC83-0781CF2F5CB5}" presName="compositeNode" presStyleCnt="0">
        <dgm:presLayoutVars>
          <dgm:bulletEnabled val="1"/>
        </dgm:presLayoutVars>
      </dgm:prSet>
      <dgm:spPr/>
    </dgm:pt>
    <dgm:pt modelId="{713C6D28-766B-4883-ADFC-D92DA4325739}" type="pres">
      <dgm:prSet presAssocID="{A80B5ECA-DBE1-499B-AC83-0781CF2F5CB5}" presName="bgRect" presStyleLbl="node1" presStyleIdx="2" presStyleCnt="3"/>
      <dgm:spPr/>
      <dgm:t>
        <a:bodyPr/>
        <a:lstStyle/>
        <a:p>
          <a:endParaRPr lang="en-US"/>
        </a:p>
      </dgm:t>
    </dgm:pt>
    <dgm:pt modelId="{92F47EA0-03BC-4EA2-9965-886840310EE8}" type="pres">
      <dgm:prSet presAssocID="{A80B5ECA-DBE1-499B-AC83-0781CF2F5CB5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329F5-8D82-46EA-8523-CF292943CA5C}" type="pres">
      <dgm:prSet presAssocID="{A80B5ECA-DBE1-499B-AC83-0781CF2F5CB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F6BD2-C368-4AD1-80D4-E367D8580453}" type="presOf" srcId="{A2E25F32-F2CA-44F3-B08F-34B949C93CB7}" destId="{0B3F736B-28D6-456A-9D91-D4EF43F7422F}" srcOrd="0" destOrd="0" presId="urn:microsoft.com/office/officeart/2005/8/layout/hProcess7"/>
    <dgm:cxn modelId="{E4FBBAA1-40A1-4752-A73B-A9867F3BB456}" type="presOf" srcId="{312AB6A6-E8F7-4882-BEED-0BE97FDFE736}" destId="{27FF1CBF-8C14-4B09-852A-AC750DB5CDAE}" srcOrd="0" destOrd="0" presId="urn:microsoft.com/office/officeart/2005/8/layout/hProcess7"/>
    <dgm:cxn modelId="{6F930959-F88C-4C0D-AD97-5A89100BEB8E}" srcId="{312AB6A6-E8F7-4882-BEED-0BE97FDFE736}" destId="{A2E25F32-F2CA-44F3-B08F-34B949C93CB7}" srcOrd="0" destOrd="0" parTransId="{6B1F4037-7177-4A6A-98F6-21A4B0CCB6F3}" sibTransId="{0B0AFCAC-DF30-47B0-B38F-01FFEC31F1DE}"/>
    <dgm:cxn modelId="{433887E2-B082-4572-AE59-D30F87464CD0}" srcId="{4905D568-78DB-483A-90D6-36960ADF6091}" destId="{312AB6A6-E8F7-4882-BEED-0BE97FDFE736}" srcOrd="1" destOrd="0" parTransId="{765E801A-B92A-4D49-B643-7A2C22F8CA66}" sibTransId="{40F76CFC-3FF7-43C9-91B7-B777B0A2F9A9}"/>
    <dgm:cxn modelId="{3F4F541E-C658-4FF5-8C79-14BAB3F90BE9}" srcId="{3A15BF74-15EE-448E-80C0-75B28DC5C445}" destId="{04777EF5-740B-481B-A2F8-C52FB14588A5}" srcOrd="0" destOrd="0" parTransId="{EB0266D5-80C3-40BD-A464-DEEDEDA92FA9}" sibTransId="{91BEC977-0C86-416E-BCA9-E1BB8BCDB72D}"/>
    <dgm:cxn modelId="{A5C143CF-D7BD-488D-BD8E-B6FAAA43C32A}" type="presOf" srcId="{4905D568-78DB-483A-90D6-36960ADF6091}" destId="{332FFCDA-E876-456E-BE08-0DE6F5BF43A5}" srcOrd="0" destOrd="0" presId="urn:microsoft.com/office/officeart/2005/8/layout/hProcess7"/>
    <dgm:cxn modelId="{7376FA79-0C6F-4607-81DA-436499DE7344}" type="presOf" srcId="{3A15BF74-15EE-448E-80C0-75B28DC5C445}" destId="{4B3F3F3B-E490-4201-B306-047964527131}" srcOrd="0" destOrd="0" presId="urn:microsoft.com/office/officeart/2005/8/layout/hProcess7"/>
    <dgm:cxn modelId="{606F2886-EB6A-4FEE-BEA9-76B5AB6600E8}" type="presOf" srcId="{A80B5ECA-DBE1-499B-AC83-0781CF2F5CB5}" destId="{92F47EA0-03BC-4EA2-9965-886840310EE8}" srcOrd="1" destOrd="0" presId="urn:microsoft.com/office/officeart/2005/8/layout/hProcess7"/>
    <dgm:cxn modelId="{5C3A2D9D-E352-4D2F-89AF-4AC2F210F355}" type="presOf" srcId="{04777EF5-740B-481B-A2F8-C52FB14588A5}" destId="{769C7C27-431B-433F-BA0F-D7624370D4CA}" srcOrd="0" destOrd="0" presId="urn:microsoft.com/office/officeart/2005/8/layout/hProcess7"/>
    <dgm:cxn modelId="{997B7DCD-82EC-401A-BA70-20B9156E5E92}" type="presOf" srcId="{312AB6A6-E8F7-4882-BEED-0BE97FDFE736}" destId="{7BB45A7E-33C1-4E20-90F2-78C3A0A555A8}" srcOrd="1" destOrd="0" presId="urn:microsoft.com/office/officeart/2005/8/layout/hProcess7"/>
    <dgm:cxn modelId="{D89475C8-C6F5-4598-B1FB-B0BC27A5DA2D}" type="presOf" srcId="{6150B24F-4F10-4966-A684-ADCA482AB5C3}" destId="{F75329F5-8D82-46EA-8523-CF292943CA5C}" srcOrd="0" destOrd="0" presId="urn:microsoft.com/office/officeart/2005/8/layout/hProcess7"/>
    <dgm:cxn modelId="{3293A741-2863-4C46-84EE-66D36E0E9C67}" type="presOf" srcId="{3A15BF74-15EE-448E-80C0-75B28DC5C445}" destId="{0537F4C2-09E8-4848-8790-303BA0A9B14B}" srcOrd="1" destOrd="0" presId="urn:microsoft.com/office/officeart/2005/8/layout/hProcess7"/>
    <dgm:cxn modelId="{37CCC062-1B9B-49DD-B0A4-48640100587E}" srcId="{A80B5ECA-DBE1-499B-AC83-0781CF2F5CB5}" destId="{6150B24F-4F10-4966-A684-ADCA482AB5C3}" srcOrd="0" destOrd="0" parTransId="{DED1F364-1455-4AE1-B163-28AF750119C8}" sibTransId="{5597AC98-DCA3-4090-843C-3EDC5AF88BBF}"/>
    <dgm:cxn modelId="{2D4D68EE-4629-4F18-8C68-32D398BBA109}" srcId="{4905D568-78DB-483A-90D6-36960ADF6091}" destId="{3A15BF74-15EE-448E-80C0-75B28DC5C445}" srcOrd="0" destOrd="0" parTransId="{319B980D-95C0-4F1C-A7AA-9530151699B8}" sibTransId="{B5EEB3A1-3F74-4CC4-B7D8-5BA99122CE93}"/>
    <dgm:cxn modelId="{53412AC8-E256-4FEA-8C0F-52CCB27BE14E}" type="presOf" srcId="{A80B5ECA-DBE1-499B-AC83-0781CF2F5CB5}" destId="{713C6D28-766B-4883-ADFC-D92DA4325739}" srcOrd="0" destOrd="0" presId="urn:microsoft.com/office/officeart/2005/8/layout/hProcess7"/>
    <dgm:cxn modelId="{1EC86015-C3AB-45EE-88B1-71DB7B6034A5}" srcId="{4905D568-78DB-483A-90D6-36960ADF6091}" destId="{A80B5ECA-DBE1-499B-AC83-0781CF2F5CB5}" srcOrd="2" destOrd="0" parTransId="{F2CC5D2A-837F-4053-A220-A84ABAC5A456}" sibTransId="{EDD5E180-6FB2-4E01-B5D6-445742FD2F70}"/>
    <dgm:cxn modelId="{1DC6E69D-E722-4DEF-A978-66545ADE4773}" type="presParOf" srcId="{332FFCDA-E876-456E-BE08-0DE6F5BF43A5}" destId="{F6573B9D-AB11-4E97-AE9A-249B47575726}" srcOrd="0" destOrd="0" presId="urn:microsoft.com/office/officeart/2005/8/layout/hProcess7"/>
    <dgm:cxn modelId="{D3EE384E-C4E0-4D0D-BCA6-943943F1FEF5}" type="presParOf" srcId="{F6573B9D-AB11-4E97-AE9A-249B47575726}" destId="{4B3F3F3B-E490-4201-B306-047964527131}" srcOrd="0" destOrd="0" presId="urn:microsoft.com/office/officeart/2005/8/layout/hProcess7"/>
    <dgm:cxn modelId="{4084E9F9-B8F8-4E2A-8604-B3F2CE0B0FCE}" type="presParOf" srcId="{F6573B9D-AB11-4E97-AE9A-249B47575726}" destId="{0537F4C2-09E8-4848-8790-303BA0A9B14B}" srcOrd="1" destOrd="0" presId="urn:microsoft.com/office/officeart/2005/8/layout/hProcess7"/>
    <dgm:cxn modelId="{A0DADB86-204C-4507-9422-76DF94C9246E}" type="presParOf" srcId="{F6573B9D-AB11-4E97-AE9A-249B47575726}" destId="{769C7C27-431B-433F-BA0F-D7624370D4CA}" srcOrd="2" destOrd="0" presId="urn:microsoft.com/office/officeart/2005/8/layout/hProcess7"/>
    <dgm:cxn modelId="{1A965455-B920-4766-AE9E-6F2F85AE3AA9}" type="presParOf" srcId="{332FFCDA-E876-456E-BE08-0DE6F5BF43A5}" destId="{1667DC4D-549D-481E-A98A-978B5F955B30}" srcOrd="1" destOrd="0" presId="urn:microsoft.com/office/officeart/2005/8/layout/hProcess7"/>
    <dgm:cxn modelId="{C35C21BB-B76D-4923-B5A5-996A546524E1}" type="presParOf" srcId="{332FFCDA-E876-456E-BE08-0DE6F5BF43A5}" destId="{5DEEEF1D-D5A1-4F48-A4D3-B5DE250C4922}" srcOrd="2" destOrd="0" presId="urn:microsoft.com/office/officeart/2005/8/layout/hProcess7"/>
    <dgm:cxn modelId="{3E7F0CC3-1415-4DF8-9466-BA1A0E0B8EA3}" type="presParOf" srcId="{5DEEEF1D-D5A1-4F48-A4D3-B5DE250C4922}" destId="{D5370FDD-1CE3-4EB1-8621-6304BCCC6830}" srcOrd="0" destOrd="0" presId="urn:microsoft.com/office/officeart/2005/8/layout/hProcess7"/>
    <dgm:cxn modelId="{1FD1AB62-5D65-457F-B96D-703916820244}" type="presParOf" srcId="{5DEEEF1D-D5A1-4F48-A4D3-B5DE250C4922}" destId="{F70B72CA-34C0-4DB0-8A5D-AAEA910AABED}" srcOrd="1" destOrd="0" presId="urn:microsoft.com/office/officeart/2005/8/layout/hProcess7"/>
    <dgm:cxn modelId="{48DDE4D8-F51D-4DC1-8076-8BF54CA7B294}" type="presParOf" srcId="{5DEEEF1D-D5A1-4F48-A4D3-B5DE250C4922}" destId="{021687D7-D5FA-4EBD-9647-4D99499AAA40}" srcOrd="2" destOrd="0" presId="urn:microsoft.com/office/officeart/2005/8/layout/hProcess7"/>
    <dgm:cxn modelId="{F937C9F5-EDE9-4E28-976E-F5E8A3CDE946}" type="presParOf" srcId="{332FFCDA-E876-456E-BE08-0DE6F5BF43A5}" destId="{5E84494D-E079-4C18-A3EA-05DC3CCB4D37}" srcOrd="3" destOrd="0" presId="urn:microsoft.com/office/officeart/2005/8/layout/hProcess7"/>
    <dgm:cxn modelId="{28E34023-8618-401A-8F2F-C66165977583}" type="presParOf" srcId="{332FFCDA-E876-456E-BE08-0DE6F5BF43A5}" destId="{AB21539C-C8F1-4DE2-BC40-5685B3D90E9F}" srcOrd="4" destOrd="0" presId="urn:microsoft.com/office/officeart/2005/8/layout/hProcess7"/>
    <dgm:cxn modelId="{2C1C7CAD-A9B4-404A-8612-687B30339200}" type="presParOf" srcId="{AB21539C-C8F1-4DE2-BC40-5685B3D90E9F}" destId="{27FF1CBF-8C14-4B09-852A-AC750DB5CDAE}" srcOrd="0" destOrd="0" presId="urn:microsoft.com/office/officeart/2005/8/layout/hProcess7"/>
    <dgm:cxn modelId="{A888ABAC-0FA8-41DA-B3AF-E367F2BF6A55}" type="presParOf" srcId="{AB21539C-C8F1-4DE2-BC40-5685B3D90E9F}" destId="{7BB45A7E-33C1-4E20-90F2-78C3A0A555A8}" srcOrd="1" destOrd="0" presId="urn:microsoft.com/office/officeart/2005/8/layout/hProcess7"/>
    <dgm:cxn modelId="{B0816AFC-08CD-4ADE-B7DD-235736DB8342}" type="presParOf" srcId="{AB21539C-C8F1-4DE2-BC40-5685B3D90E9F}" destId="{0B3F736B-28D6-456A-9D91-D4EF43F7422F}" srcOrd="2" destOrd="0" presId="urn:microsoft.com/office/officeart/2005/8/layout/hProcess7"/>
    <dgm:cxn modelId="{C7D79BA4-8859-4007-ADF1-435DC147181A}" type="presParOf" srcId="{332FFCDA-E876-456E-BE08-0DE6F5BF43A5}" destId="{42DB33CC-FE5B-4100-BD9B-405FE4A8CFE4}" srcOrd="5" destOrd="0" presId="urn:microsoft.com/office/officeart/2005/8/layout/hProcess7"/>
    <dgm:cxn modelId="{FDB99ABF-2906-4995-A8EB-A8CD88ED5FB7}" type="presParOf" srcId="{332FFCDA-E876-456E-BE08-0DE6F5BF43A5}" destId="{DED0091E-B738-4A30-AF31-067BD3452B21}" srcOrd="6" destOrd="0" presId="urn:microsoft.com/office/officeart/2005/8/layout/hProcess7"/>
    <dgm:cxn modelId="{079E8BD4-B2B3-4AE3-8F7E-5D045CA0CE3E}" type="presParOf" srcId="{DED0091E-B738-4A30-AF31-067BD3452B21}" destId="{0B9C1DAB-5BE6-45DC-81CD-E2006E63BAC9}" srcOrd="0" destOrd="0" presId="urn:microsoft.com/office/officeart/2005/8/layout/hProcess7"/>
    <dgm:cxn modelId="{40DCD482-F12A-49A3-AAC1-B49A97C8D991}" type="presParOf" srcId="{DED0091E-B738-4A30-AF31-067BD3452B21}" destId="{0F12B11A-43C0-4493-B6B6-15E3297BD694}" srcOrd="1" destOrd="0" presId="urn:microsoft.com/office/officeart/2005/8/layout/hProcess7"/>
    <dgm:cxn modelId="{020716FE-BDC8-4F45-9116-FA472E83A7B4}" type="presParOf" srcId="{DED0091E-B738-4A30-AF31-067BD3452B21}" destId="{029F8DFF-5B52-41A4-B563-D6A1D3F36423}" srcOrd="2" destOrd="0" presId="urn:microsoft.com/office/officeart/2005/8/layout/hProcess7"/>
    <dgm:cxn modelId="{F2CAB4D9-02B1-486D-9697-7BF3C5D11FB8}" type="presParOf" srcId="{332FFCDA-E876-456E-BE08-0DE6F5BF43A5}" destId="{DE3347DF-FC1E-4CA6-A38C-639767C0A9A2}" srcOrd="7" destOrd="0" presId="urn:microsoft.com/office/officeart/2005/8/layout/hProcess7"/>
    <dgm:cxn modelId="{1D50FBA8-F3FA-44ED-BCAE-31EB8E6DEF88}" type="presParOf" srcId="{332FFCDA-E876-456E-BE08-0DE6F5BF43A5}" destId="{9462E224-57CD-487C-A16C-6A84A928B1EF}" srcOrd="8" destOrd="0" presId="urn:microsoft.com/office/officeart/2005/8/layout/hProcess7"/>
    <dgm:cxn modelId="{E95E998F-D342-4AFA-9A72-087B6DFC3912}" type="presParOf" srcId="{9462E224-57CD-487C-A16C-6A84A928B1EF}" destId="{713C6D28-766B-4883-ADFC-D92DA4325739}" srcOrd="0" destOrd="0" presId="urn:microsoft.com/office/officeart/2005/8/layout/hProcess7"/>
    <dgm:cxn modelId="{5E9B4014-20DB-4D3A-9C6C-CAC3D70448CF}" type="presParOf" srcId="{9462E224-57CD-487C-A16C-6A84A928B1EF}" destId="{92F47EA0-03BC-4EA2-9965-886840310EE8}" srcOrd="1" destOrd="0" presId="urn:microsoft.com/office/officeart/2005/8/layout/hProcess7"/>
    <dgm:cxn modelId="{354BBF1F-BFDA-4123-996A-FF20B9639ABB}" type="presParOf" srcId="{9462E224-57CD-487C-A16C-6A84A928B1EF}" destId="{F75329F5-8D82-46EA-8523-CF292943CA5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B496B4-65ED-4B1F-A540-999AC5ACC83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845E51-C51A-4BC1-827B-00FF1D632C0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Customer</a:t>
          </a:r>
        </a:p>
      </dgm:t>
    </dgm:pt>
    <dgm:pt modelId="{F6D563B1-B721-4CAF-A64B-6110CD27A290}" type="parTrans" cxnId="{69C2DB7F-AF8C-4E69-870E-0FCED4F2FB6A}">
      <dgm:prSet/>
      <dgm:spPr/>
      <dgm:t>
        <a:bodyPr/>
        <a:lstStyle/>
        <a:p>
          <a:endParaRPr lang="en-US"/>
        </a:p>
      </dgm:t>
    </dgm:pt>
    <dgm:pt modelId="{616EA378-713F-4153-BA4A-F52ACF8F1CCF}" type="sibTrans" cxnId="{69C2DB7F-AF8C-4E69-870E-0FCED4F2FB6A}">
      <dgm:prSet/>
      <dgm:spPr/>
      <dgm:t>
        <a:bodyPr/>
        <a:lstStyle/>
        <a:p>
          <a:endParaRPr lang="en-US"/>
        </a:p>
      </dgm:t>
    </dgm:pt>
    <dgm:pt modelId="{9227B335-8812-4EC2-9166-0C16BEA9AF8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Little Engagement</a:t>
          </a:r>
        </a:p>
        <a:p>
          <a:endParaRPr lang="en-US" dirty="0"/>
        </a:p>
      </dgm:t>
    </dgm:pt>
    <dgm:pt modelId="{5C71BD68-83CC-4D13-B77B-DB8BA7EB0A99}" type="parTrans" cxnId="{C589E764-4013-4586-9877-F4740044E791}">
      <dgm:prSet/>
      <dgm:spPr/>
      <dgm:t>
        <a:bodyPr/>
        <a:lstStyle/>
        <a:p>
          <a:endParaRPr lang="en-US"/>
        </a:p>
      </dgm:t>
    </dgm:pt>
    <dgm:pt modelId="{A38344CF-DBC1-43C6-B594-6116462DECBE}" type="sibTrans" cxnId="{C589E764-4013-4586-9877-F4740044E791}">
      <dgm:prSet/>
      <dgm:spPr/>
      <dgm:t>
        <a:bodyPr/>
        <a:lstStyle/>
        <a:p>
          <a:endParaRPr lang="en-US"/>
        </a:p>
      </dgm:t>
    </dgm:pt>
    <dgm:pt modelId="{AFAAAECB-40FB-44BC-9025-F5BF81EAFD75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2300" dirty="0"/>
            <a:t>Moderate</a:t>
          </a:r>
        </a:p>
        <a:p>
          <a:r>
            <a:rPr lang="en-US" sz="2300" dirty="0"/>
            <a:t>Engagement</a:t>
          </a:r>
        </a:p>
      </dgm:t>
    </dgm:pt>
    <dgm:pt modelId="{590CF0C1-7278-434B-A950-19FC54713F83}" type="parTrans" cxnId="{066B0C02-79D4-497B-9FFB-C1E1326A35BE}">
      <dgm:prSet/>
      <dgm:spPr/>
      <dgm:t>
        <a:bodyPr/>
        <a:lstStyle/>
        <a:p>
          <a:endParaRPr lang="en-US"/>
        </a:p>
      </dgm:t>
    </dgm:pt>
    <dgm:pt modelId="{33962B66-8BB4-47BE-91F3-4440714F5E87}" type="sibTrans" cxnId="{066B0C02-79D4-497B-9FFB-C1E1326A35BE}">
      <dgm:prSet/>
      <dgm:spPr/>
      <dgm:t>
        <a:bodyPr/>
        <a:lstStyle/>
        <a:p>
          <a:endParaRPr lang="en-US"/>
        </a:p>
      </dgm:t>
    </dgm:pt>
    <dgm:pt modelId="{E98BF6FA-FB56-405E-8941-1687F57B49C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300" dirty="0"/>
            <a:t>Totally Engaged</a:t>
          </a:r>
        </a:p>
      </dgm:t>
    </dgm:pt>
    <dgm:pt modelId="{7B03D5E3-672F-48F6-8352-2A75B4F4BF58}" type="parTrans" cxnId="{09B14ADF-6C02-4081-8D69-EDC162C5B07A}">
      <dgm:prSet/>
      <dgm:spPr/>
      <dgm:t>
        <a:bodyPr/>
        <a:lstStyle/>
        <a:p>
          <a:endParaRPr lang="en-US"/>
        </a:p>
      </dgm:t>
    </dgm:pt>
    <dgm:pt modelId="{9B7A9EF3-590B-4584-AE0F-20CEE2BA21C0}" type="sibTrans" cxnId="{09B14ADF-6C02-4081-8D69-EDC162C5B07A}">
      <dgm:prSet/>
      <dgm:spPr/>
      <dgm:t>
        <a:bodyPr/>
        <a:lstStyle/>
        <a:p>
          <a:endParaRPr lang="en-US"/>
        </a:p>
      </dgm:t>
    </dgm:pt>
    <dgm:pt modelId="{69F50372-3A4F-45A6-8DCF-CC597764825B}" type="pres">
      <dgm:prSet presAssocID="{8FB496B4-65ED-4B1F-A540-999AC5ACC83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16FE8E-E680-4510-8897-4F2F168739AA}" type="pres">
      <dgm:prSet presAssocID="{4B845E51-C51A-4BC1-827B-00FF1D632C03}" presName="singleCycle" presStyleCnt="0"/>
      <dgm:spPr/>
    </dgm:pt>
    <dgm:pt modelId="{AF6E403C-17C8-464E-8725-2CFB8BE663E7}" type="pres">
      <dgm:prSet presAssocID="{4B845E51-C51A-4BC1-827B-00FF1D632C03}" presName="singleCenter" presStyleLbl="node1" presStyleIdx="0" presStyleCnt="4" custScaleX="113254" custScaleY="112560" custLinFactNeighborX="238" custLinFactNeighborY="-1907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43A8205-4290-45D2-8BE7-75DE004F2028}" type="pres">
      <dgm:prSet presAssocID="{5C71BD68-83CC-4D13-B77B-DB8BA7EB0A9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D1222353-5DB0-4D0B-9566-57FA527A22FF}" type="pres">
      <dgm:prSet presAssocID="{9227B335-8812-4EC2-9166-0C16BEA9AF85}" presName="text0" presStyleLbl="node1" presStyleIdx="1" presStyleCnt="4" custScaleX="272682" custRadScaleRad="130914" custRadScaleInc="-183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D1A67-26FD-4E69-B59B-887AE15D5DAB}" type="pres">
      <dgm:prSet presAssocID="{590CF0C1-7278-434B-A950-19FC54713F8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D4B4463B-B863-4653-8676-F3B1DC4EBE24}" type="pres">
      <dgm:prSet presAssocID="{AFAAAECB-40FB-44BC-9025-F5BF81EAFD75}" presName="text0" presStyleLbl="node1" presStyleIdx="2" presStyleCnt="4" custScaleX="216337" custScaleY="99076" custRadScaleRad="110484" custRadScaleInc="-200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5626E-0B7A-45FC-B733-C705FE3CBA9B}" type="pres">
      <dgm:prSet presAssocID="{7B03D5E3-672F-48F6-8352-2A75B4F4BF58}" presName="Name56" presStyleLbl="parChTrans1D2" presStyleIdx="2" presStyleCnt="3"/>
      <dgm:spPr/>
      <dgm:t>
        <a:bodyPr/>
        <a:lstStyle/>
        <a:p>
          <a:endParaRPr lang="en-US"/>
        </a:p>
      </dgm:t>
    </dgm:pt>
    <dgm:pt modelId="{4D9D6C34-AB12-4AC4-A6FF-3C5478417573}" type="pres">
      <dgm:prSet presAssocID="{E98BF6FA-FB56-405E-8941-1687F57B49C7}" presName="text0" presStyleLbl="node1" presStyleIdx="3" presStyleCnt="4" custScaleX="209295" custRadScaleRad="122935" custRadScaleInc="-21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5FFC1F-6D1F-493A-A8FC-D5A6E602E26F}" type="presOf" srcId="{590CF0C1-7278-434B-A950-19FC54713F83}" destId="{962D1A67-26FD-4E69-B59B-887AE15D5DAB}" srcOrd="0" destOrd="0" presId="urn:microsoft.com/office/officeart/2008/layout/RadialCluster"/>
    <dgm:cxn modelId="{956226E8-3194-43BF-8862-B89B9F016AB1}" type="presOf" srcId="{AFAAAECB-40FB-44BC-9025-F5BF81EAFD75}" destId="{D4B4463B-B863-4653-8676-F3B1DC4EBE24}" srcOrd="0" destOrd="0" presId="urn:microsoft.com/office/officeart/2008/layout/RadialCluster"/>
    <dgm:cxn modelId="{AEC118C5-7347-4F43-836D-8EA57B330C4B}" type="presOf" srcId="{8FB496B4-65ED-4B1F-A540-999AC5ACC838}" destId="{69F50372-3A4F-45A6-8DCF-CC597764825B}" srcOrd="0" destOrd="0" presId="urn:microsoft.com/office/officeart/2008/layout/RadialCluster"/>
    <dgm:cxn modelId="{6D4BA8B7-F9A0-4098-AB80-3E9B0BBE5DA6}" type="presOf" srcId="{4B845E51-C51A-4BC1-827B-00FF1D632C03}" destId="{AF6E403C-17C8-464E-8725-2CFB8BE663E7}" srcOrd="0" destOrd="0" presId="urn:microsoft.com/office/officeart/2008/layout/RadialCluster"/>
    <dgm:cxn modelId="{69C2DB7F-AF8C-4E69-870E-0FCED4F2FB6A}" srcId="{8FB496B4-65ED-4B1F-A540-999AC5ACC838}" destId="{4B845E51-C51A-4BC1-827B-00FF1D632C03}" srcOrd="0" destOrd="0" parTransId="{F6D563B1-B721-4CAF-A64B-6110CD27A290}" sibTransId="{616EA378-713F-4153-BA4A-F52ACF8F1CCF}"/>
    <dgm:cxn modelId="{066B0C02-79D4-497B-9FFB-C1E1326A35BE}" srcId="{4B845E51-C51A-4BC1-827B-00FF1D632C03}" destId="{AFAAAECB-40FB-44BC-9025-F5BF81EAFD75}" srcOrd="1" destOrd="0" parTransId="{590CF0C1-7278-434B-A950-19FC54713F83}" sibTransId="{33962B66-8BB4-47BE-91F3-4440714F5E87}"/>
    <dgm:cxn modelId="{D3829F55-580C-4F34-846F-3BF4B70C8004}" type="presOf" srcId="{E98BF6FA-FB56-405E-8941-1687F57B49C7}" destId="{4D9D6C34-AB12-4AC4-A6FF-3C5478417573}" srcOrd="0" destOrd="0" presId="urn:microsoft.com/office/officeart/2008/layout/RadialCluster"/>
    <dgm:cxn modelId="{7EAB318B-B472-4925-8E74-821809F91DA8}" type="presOf" srcId="{7B03D5E3-672F-48F6-8352-2A75B4F4BF58}" destId="{D2F5626E-0B7A-45FC-B733-C705FE3CBA9B}" srcOrd="0" destOrd="0" presId="urn:microsoft.com/office/officeart/2008/layout/RadialCluster"/>
    <dgm:cxn modelId="{09B14ADF-6C02-4081-8D69-EDC162C5B07A}" srcId="{4B845E51-C51A-4BC1-827B-00FF1D632C03}" destId="{E98BF6FA-FB56-405E-8941-1687F57B49C7}" srcOrd="2" destOrd="0" parTransId="{7B03D5E3-672F-48F6-8352-2A75B4F4BF58}" sibTransId="{9B7A9EF3-590B-4584-AE0F-20CEE2BA21C0}"/>
    <dgm:cxn modelId="{8CACD2C0-39C4-494F-8166-43B9F054E36D}" type="presOf" srcId="{5C71BD68-83CC-4D13-B77B-DB8BA7EB0A99}" destId="{443A8205-4290-45D2-8BE7-75DE004F2028}" srcOrd="0" destOrd="0" presId="urn:microsoft.com/office/officeart/2008/layout/RadialCluster"/>
    <dgm:cxn modelId="{C589E764-4013-4586-9877-F4740044E791}" srcId="{4B845E51-C51A-4BC1-827B-00FF1D632C03}" destId="{9227B335-8812-4EC2-9166-0C16BEA9AF85}" srcOrd="0" destOrd="0" parTransId="{5C71BD68-83CC-4D13-B77B-DB8BA7EB0A99}" sibTransId="{A38344CF-DBC1-43C6-B594-6116462DECBE}"/>
    <dgm:cxn modelId="{4ADB5EF3-3EAF-459D-81C7-ABA5C03CFDC2}" type="presOf" srcId="{9227B335-8812-4EC2-9166-0C16BEA9AF85}" destId="{D1222353-5DB0-4D0B-9566-57FA527A22FF}" srcOrd="0" destOrd="0" presId="urn:microsoft.com/office/officeart/2008/layout/RadialCluster"/>
    <dgm:cxn modelId="{16AF2728-9EFA-4FDC-A8E2-0ABECF8B67E3}" type="presParOf" srcId="{69F50372-3A4F-45A6-8DCF-CC597764825B}" destId="{4116FE8E-E680-4510-8897-4F2F168739AA}" srcOrd="0" destOrd="0" presId="urn:microsoft.com/office/officeart/2008/layout/RadialCluster"/>
    <dgm:cxn modelId="{C91954E6-1254-4271-A788-36B3DCF8F6BC}" type="presParOf" srcId="{4116FE8E-E680-4510-8897-4F2F168739AA}" destId="{AF6E403C-17C8-464E-8725-2CFB8BE663E7}" srcOrd="0" destOrd="0" presId="urn:microsoft.com/office/officeart/2008/layout/RadialCluster"/>
    <dgm:cxn modelId="{6E2783D2-A387-4A63-9678-91D405EEFA06}" type="presParOf" srcId="{4116FE8E-E680-4510-8897-4F2F168739AA}" destId="{443A8205-4290-45D2-8BE7-75DE004F2028}" srcOrd="1" destOrd="0" presId="urn:microsoft.com/office/officeart/2008/layout/RadialCluster"/>
    <dgm:cxn modelId="{B9ADBA4A-82C5-4863-AB8A-90248360E953}" type="presParOf" srcId="{4116FE8E-E680-4510-8897-4F2F168739AA}" destId="{D1222353-5DB0-4D0B-9566-57FA527A22FF}" srcOrd="2" destOrd="0" presId="urn:microsoft.com/office/officeart/2008/layout/RadialCluster"/>
    <dgm:cxn modelId="{1B51A799-1F32-495F-B23F-9C352C49E170}" type="presParOf" srcId="{4116FE8E-E680-4510-8897-4F2F168739AA}" destId="{962D1A67-26FD-4E69-B59B-887AE15D5DAB}" srcOrd="3" destOrd="0" presId="urn:microsoft.com/office/officeart/2008/layout/RadialCluster"/>
    <dgm:cxn modelId="{89F67B34-8EA7-4A39-A662-CA7D0139393A}" type="presParOf" srcId="{4116FE8E-E680-4510-8897-4F2F168739AA}" destId="{D4B4463B-B863-4653-8676-F3B1DC4EBE24}" srcOrd="4" destOrd="0" presId="urn:microsoft.com/office/officeart/2008/layout/RadialCluster"/>
    <dgm:cxn modelId="{7791DAD4-5A56-4FD9-8DB5-347AB839FCF6}" type="presParOf" srcId="{4116FE8E-E680-4510-8897-4F2F168739AA}" destId="{D2F5626E-0B7A-45FC-B733-C705FE3CBA9B}" srcOrd="5" destOrd="0" presId="urn:microsoft.com/office/officeart/2008/layout/RadialCluster"/>
    <dgm:cxn modelId="{749F1F4D-C5B8-4AA8-AE77-C6AC9A038DBA}" type="presParOf" srcId="{4116FE8E-E680-4510-8897-4F2F168739AA}" destId="{4D9D6C34-AB12-4AC4-A6FF-3C547841757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0176D5-32F8-470D-92C3-E493B9F613D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BD7505-A4A9-419B-B809-E97BDA77C573}">
      <dgm:prSet phldrT="[Text]"/>
      <dgm:spPr/>
      <dgm:t>
        <a:bodyPr/>
        <a:lstStyle/>
        <a:p>
          <a:r>
            <a:rPr lang="en-US" dirty="0"/>
            <a:t>Yourself	</a:t>
          </a:r>
        </a:p>
      </dgm:t>
    </dgm:pt>
    <dgm:pt modelId="{2BFCC98E-DC4D-4938-82C4-50428C4B0E0C}" type="parTrans" cxnId="{C9709F2D-9A56-475A-A597-CF0885B0C7CB}">
      <dgm:prSet/>
      <dgm:spPr/>
      <dgm:t>
        <a:bodyPr/>
        <a:lstStyle/>
        <a:p>
          <a:endParaRPr lang="en-US"/>
        </a:p>
      </dgm:t>
    </dgm:pt>
    <dgm:pt modelId="{7F500740-64C7-468A-AF0C-CDA39D04BED8}" type="sibTrans" cxnId="{C9709F2D-9A56-475A-A597-CF0885B0C7CB}">
      <dgm:prSet/>
      <dgm:spPr/>
      <dgm:t>
        <a:bodyPr/>
        <a:lstStyle/>
        <a:p>
          <a:endParaRPr lang="en-US"/>
        </a:p>
      </dgm:t>
    </dgm:pt>
    <dgm:pt modelId="{1E62E1FE-4599-4322-9764-6DBE76B96802}">
      <dgm:prSet phldrT="[Text]"/>
      <dgm:spPr/>
      <dgm:t>
        <a:bodyPr/>
        <a:lstStyle/>
        <a:p>
          <a:r>
            <a:rPr lang="en-US" dirty="0"/>
            <a:t>Your Staff</a:t>
          </a:r>
        </a:p>
      </dgm:t>
    </dgm:pt>
    <dgm:pt modelId="{C4509CE0-D81E-45FD-B0D9-0ACFE2AE2AAF}" type="parTrans" cxnId="{CE4E677E-DD30-4514-ABA1-50237D72135E}">
      <dgm:prSet/>
      <dgm:spPr/>
      <dgm:t>
        <a:bodyPr/>
        <a:lstStyle/>
        <a:p>
          <a:endParaRPr lang="en-US"/>
        </a:p>
      </dgm:t>
    </dgm:pt>
    <dgm:pt modelId="{BB9016A5-7A47-4514-9BB9-E44897DBB7F0}" type="sibTrans" cxnId="{CE4E677E-DD30-4514-ABA1-50237D72135E}">
      <dgm:prSet/>
      <dgm:spPr/>
      <dgm:t>
        <a:bodyPr/>
        <a:lstStyle/>
        <a:p>
          <a:endParaRPr lang="en-US"/>
        </a:p>
      </dgm:t>
    </dgm:pt>
    <dgm:pt modelId="{2390F580-3BC2-48E8-A2E5-5CD751E0B9F9}">
      <dgm:prSet phldrT="[Text]"/>
      <dgm:spPr/>
      <dgm:t>
        <a:bodyPr/>
        <a:lstStyle/>
        <a:p>
          <a:r>
            <a:rPr lang="en-US" dirty="0"/>
            <a:t>Your Customers</a:t>
          </a:r>
        </a:p>
      </dgm:t>
    </dgm:pt>
    <dgm:pt modelId="{2F858B04-1BFF-4B23-B1E8-D90D137BC9C0}" type="parTrans" cxnId="{7023C8C8-EBC0-426A-B8DB-E22F9D460739}">
      <dgm:prSet/>
      <dgm:spPr/>
      <dgm:t>
        <a:bodyPr/>
        <a:lstStyle/>
        <a:p>
          <a:endParaRPr lang="en-US"/>
        </a:p>
      </dgm:t>
    </dgm:pt>
    <dgm:pt modelId="{A41E31C1-111D-4DC3-8659-2DC3FAEDD69C}" type="sibTrans" cxnId="{7023C8C8-EBC0-426A-B8DB-E22F9D460739}">
      <dgm:prSet/>
      <dgm:spPr/>
      <dgm:t>
        <a:bodyPr/>
        <a:lstStyle/>
        <a:p>
          <a:endParaRPr lang="en-US"/>
        </a:p>
      </dgm:t>
    </dgm:pt>
    <dgm:pt modelId="{1871B8AA-78ED-4E23-ACCF-5D7C3A355290}" type="pres">
      <dgm:prSet presAssocID="{540176D5-32F8-470D-92C3-E493B9F613D6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5462F4B-2B9E-48A5-A919-0525F4CA4B03}" type="pres">
      <dgm:prSet presAssocID="{2390F580-3BC2-48E8-A2E5-5CD751E0B9F9}" presName="Accent3" presStyleCnt="0"/>
      <dgm:spPr/>
    </dgm:pt>
    <dgm:pt modelId="{29AC59DE-A76D-4808-BAE6-BD42F5B593D1}" type="pres">
      <dgm:prSet presAssocID="{2390F580-3BC2-48E8-A2E5-5CD751E0B9F9}" presName="Accent" presStyleLbl="node1" presStyleIdx="0" presStyleCnt="3"/>
      <dgm:spPr/>
    </dgm:pt>
    <dgm:pt modelId="{E874C4FC-80C3-4108-AF8C-3F2B43C5B395}" type="pres">
      <dgm:prSet presAssocID="{2390F580-3BC2-48E8-A2E5-5CD751E0B9F9}" presName="ParentBackground3" presStyleCnt="0"/>
      <dgm:spPr/>
    </dgm:pt>
    <dgm:pt modelId="{D66733EA-FDC1-420F-813F-61C0A5C737BB}" type="pres">
      <dgm:prSet presAssocID="{2390F580-3BC2-48E8-A2E5-5CD751E0B9F9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5FACD6BE-40A8-46FC-8E45-9EE9BC66A605}" type="pres">
      <dgm:prSet presAssocID="{2390F580-3BC2-48E8-A2E5-5CD751E0B9F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EB1C0-6F68-41D2-A057-CB0EFC4290C8}" type="pres">
      <dgm:prSet presAssocID="{1E62E1FE-4599-4322-9764-6DBE76B96802}" presName="Accent2" presStyleCnt="0"/>
      <dgm:spPr/>
    </dgm:pt>
    <dgm:pt modelId="{6F233F2D-0E7A-4661-86F6-E3C8753D65E6}" type="pres">
      <dgm:prSet presAssocID="{1E62E1FE-4599-4322-9764-6DBE76B96802}" presName="Accent" presStyleLbl="node1" presStyleIdx="1" presStyleCnt="3"/>
      <dgm:spPr/>
    </dgm:pt>
    <dgm:pt modelId="{B6EA8FD1-0846-4AFA-8E29-6F7053EB2E3B}" type="pres">
      <dgm:prSet presAssocID="{1E62E1FE-4599-4322-9764-6DBE76B96802}" presName="ParentBackground2" presStyleCnt="0"/>
      <dgm:spPr/>
    </dgm:pt>
    <dgm:pt modelId="{4AD2181E-50E6-4309-99E8-34524874170E}" type="pres">
      <dgm:prSet presAssocID="{1E62E1FE-4599-4322-9764-6DBE76B96802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0A7BA3A0-2D3E-4937-A747-068FE8330004}" type="pres">
      <dgm:prSet presAssocID="{1E62E1FE-4599-4322-9764-6DBE76B9680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40E7C-AC80-4BB0-8F03-1D01D71ED293}" type="pres">
      <dgm:prSet presAssocID="{D6BD7505-A4A9-419B-B809-E97BDA77C573}" presName="Accent1" presStyleCnt="0"/>
      <dgm:spPr/>
    </dgm:pt>
    <dgm:pt modelId="{7B27D275-635B-42A0-A223-E39F42407822}" type="pres">
      <dgm:prSet presAssocID="{D6BD7505-A4A9-419B-B809-E97BDA77C573}" presName="Accent" presStyleLbl="node1" presStyleIdx="2" presStyleCnt="3"/>
      <dgm:spPr/>
    </dgm:pt>
    <dgm:pt modelId="{E0C84B3D-E05E-4316-9BCE-FCF20AF5C946}" type="pres">
      <dgm:prSet presAssocID="{D6BD7505-A4A9-419B-B809-E97BDA77C573}" presName="ParentBackground1" presStyleCnt="0"/>
      <dgm:spPr/>
    </dgm:pt>
    <dgm:pt modelId="{A5BC7519-EF87-416C-A624-5B6378B1807A}" type="pres">
      <dgm:prSet presAssocID="{D6BD7505-A4A9-419B-B809-E97BDA77C573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25A04AE7-3590-45E1-BA32-3D5E242DCEE6}" type="pres">
      <dgm:prSet presAssocID="{D6BD7505-A4A9-419B-B809-E97BDA77C57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4E677E-DD30-4514-ABA1-50237D72135E}" srcId="{540176D5-32F8-470D-92C3-E493B9F613D6}" destId="{1E62E1FE-4599-4322-9764-6DBE76B96802}" srcOrd="1" destOrd="0" parTransId="{C4509CE0-D81E-45FD-B0D9-0ACFE2AE2AAF}" sibTransId="{BB9016A5-7A47-4514-9BB9-E44897DBB7F0}"/>
    <dgm:cxn modelId="{C856EAE2-AAA6-4AB0-8677-92C322492942}" type="presOf" srcId="{1E62E1FE-4599-4322-9764-6DBE76B96802}" destId="{4AD2181E-50E6-4309-99E8-34524874170E}" srcOrd="0" destOrd="0" presId="urn:microsoft.com/office/officeart/2011/layout/CircleProcess"/>
    <dgm:cxn modelId="{5ED084CA-D4B5-4E47-A0C9-8959C97D1163}" type="presOf" srcId="{1E62E1FE-4599-4322-9764-6DBE76B96802}" destId="{0A7BA3A0-2D3E-4937-A747-068FE8330004}" srcOrd="1" destOrd="0" presId="urn:microsoft.com/office/officeart/2011/layout/CircleProcess"/>
    <dgm:cxn modelId="{4C993904-7A75-4831-916E-743A68DD8937}" type="presOf" srcId="{D6BD7505-A4A9-419B-B809-E97BDA77C573}" destId="{A5BC7519-EF87-416C-A624-5B6378B1807A}" srcOrd="0" destOrd="0" presId="urn:microsoft.com/office/officeart/2011/layout/CircleProcess"/>
    <dgm:cxn modelId="{274D9E03-7A48-4FA0-9368-C64473B991A8}" type="presOf" srcId="{D6BD7505-A4A9-419B-B809-E97BDA77C573}" destId="{25A04AE7-3590-45E1-BA32-3D5E242DCEE6}" srcOrd="1" destOrd="0" presId="urn:microsoft.com/office/officeart/2011/layout/CircleProcess"/>
    <dgm:cxn modelId="{C9709F2D-9A56-475A-A597-CF0885B0C7CB}" srcId="{540176D5-32F8-470D-92C3-E493B9F613D6}" destId="{D6BD7505-A4A9-419B-B809-E97BDA77C573}" srcOrd="0" destOrd="0" parTransId="{2BFCC98E-DC4D-4938-82C4-50428C4B0E0C}" sibTransId="{7F500740-64C7-468A-AF0C-CDA39D04BED8}"/>
    <dgm:cxn modelId="{7023C8C8-EBC0-426A-B8DB-E22F9D460739}" srcId="{540176D5-32F8-470D-92C3-E493B9F613D6}" destId="{2390F580-3BC2-48E8-A2E5-5CD751E0B9F9}" srcOrd="2" destOrd="0" parTransId="{2F858B04-1BFF-4B23-B1E8-D90D137BC9C0}" sibTransId="{A41E31C1-111D-4DC3-8659-2DC3FAEDD69C}"/>
    <dgm:cxn modelId="{B147B293-03B2-4241-99D5-A13C53E0C463}" type="presOf" srcId="{540176D5-32F8-470D-92C3-E493B9F613D6}" destId="{1871B8AA-78ED-4E23-ACCF-5D7C3A355290}" srcOrd="0" destOrd="0" presId="urn:microsoft.com/office/officeart/2011/layout/CircleProcess"/>
    <dgm:cxn modelId="{1031846D-DEE2-495D-B973-DECA53D85141}" type="presOf" srcId="{2390F580-3BC2-48E8-A2E5-5CD751E0B9F9}" destId="{D66733EA-FDC1-420F-813F-61C0A5C737BB}" srcOrd="0" destOrd="0" presId="urn:microsoft.com/office/officeart/2011/layout/CircleProcess"/>
    <dgm:cxn modelId="{36EA993B-E457-449E-8A4B-0DD1F9874141}" type="presOf" srcId="{2390F580-3BC2-48E8-A2E5-5CD751E0B9F9}" destId="{5FACD6BE-40A8-46FC-8E45-9EE9BC66A605}" srcOrd="1" destOrd="0" presId="urn:microsoft.com/office/officeart/2011/layout/CircleProcess"/>
    <dgm:cxn modelId="{97CD5BBE-4A58-419A-98A8-49345A3C07DE}" type="presParOf" srcId="{1871B8AA-78ED-4E23-ACCF-5D7C3A355290}" destId="{E5462F4B-2B9E-48A5-A919-0525F4CA4B03}" srcOrd="0" destOrd="0" presId="urn:microsoft.com/office/officeart/2011/layout/CircleProcess"/>
    <dgm:cxn modelId="{256D9AE7-8003-4995-BFD4-E104D7F325C9}" type="presParOf" srcId="{E5462F4B-2B9E-48A5-A919-0525F4CA4B03}" destId="{29AC59DE-A76D-4808-BAE6-BD42F5B593D1}" srcOrd="0" destOrd="0" presId="urn:microsoft.com/office/officeart/2011/layout/CircleProcess"/>
    <dgm:cxn modelId="{8DBCE6F9-20C4-43A0-895C-E8FD7C97388C}" type="presParOf" srcId="{1871B8AA-78ED-4E23-ACCF-5D7C3A355290}" destId="{E874C4FC-80C3-4108-AF8C-3F2B43C5B395}" srcOrd="1" destOrd="0" presId="urn:microsoft.com/office/officeart/2011/layout/CircleProcess"/>
    <dgm:cxn modelId="{314AAFC3-5015-4616-ADA9-9B437B7D00F8}" type="presParOf" srcId="{E874C4FC-80C3-4108-AF8C-3F2B43C5B395}" destId="{D66733EA-FDC1-420F-813F-61C0A5C737BB}" srcOrd="0" destOrd="0" presId="urn:microsoft.com/office/officeart/2011/layout/CircleProcess"/>
    <dgm:cxn modelId="{FEAC7076-A2D3-4397-93E4-2882724E38CA}" type="presParOf" srcId="{1871B8AA-78ED-4E23-ACCF-5D7C3A355290}" destId="{5FACD6BE-40A8-46FC-8E45-9EE9BC66A605}" srcOrd="2" destOrd="0" presId="urn:microsoft.com/office/officeart/2011/layout/CircleProcess"/>
    <dgm:cxn modelId="{6771CBBD-7ED5-44D9-B820-C6B151EA8212}" type="presParOf" srcId="{1871B8AA-78ED-4E23-ACCF-5D7C3A355290}" destId="{C23EB1C0-6F68-41D2-A057-CB0EFC4290C8}" srcOrd="3" destOrd="0" presId="urn:microsoft.com/office/officeart/2011/layout/CircleProcess"/>
    <dgm:cxn modelId="{B08D841D-5A10-4693-A9F3-741D10279E05}" type="presParOf" srcId="{C23EB1C0-6F68-41D2-A057-CB0EFC4290C8}" destId="{6F233F2D-0E7A-4661-86F6-E3C8753D65E6}" srcOrd="0" destOrd="0" presId="urn:microsoft.com/office/officeart/2011/layout/CircleProcess"/>
    <dgm:cxn modelId="{4504FA6E-953A-42D5-98C3-CEBB95A084AB}" type="presParOf" srcId="{1871B8AA-78ED-4E23-ACCF-5D7C3A355290}" destId="{B6EA8FD1-0846-4AFA-8E29-6F7053EB2E3B}" srcOrd="4" destOrd="0" presId="urn:microsoft.com/office/officeart/2011/layout/CircleProcess"/>
    <dgm:cxn modelId="{BFAE2A56-7C4D-4DE7-A063-3DCBCDA1C745}" type="presParOf" srcId="{B6EA8FD1-0846-4AFA-8E29-6F7053EB2E3B}" destId="{4AD2181E-50E6-4309-99E8-34524874170E}" srcOrd="0" destOrd="0" presId="urn:microsoft.com/office/officeart/2011/layout/CircleProcess"/>
    <dgm:cxn modelId="{F1D2D6F4-D13B-4843-8D8C-5381F2D482FF}" type="presParOf" srcId="{1871B8AA-78ED-4E23-ACCF-5D7C3A355290}" destId="{0A7BA3A0-2D3E-4937-A747-068FE8330004}" srcOrd="5" destOrd="0" presId="urn:microsoft.com/office/officeart/2011/layout/CircleProcess"/>
    <dgm:cxn modelId="{990BE2FA-5A16-46F0-A6C1-36D3C48DC1B3}" type="presParOf" srcId="{1871B8AA-78ED-4E23-ACCF-5D7C3A355290}" destId="{82240E7C-AC80-4BB0-8F03-1D01D71ED293}" srcOrd="6" destOrd="0" presId="urn:microsoft.com/office/officeart/2011/layout/CircleProcess"/>
    <dgm:cxn modelId="{DE5F4DB2-89E7-4AEA-BF9D-E2E727C46D8D}" type="presParOf" srcId="{82240E7C-AC80-4BB0-8F03-1D01D71ED293}" destId="{7B27D275-635B-42A0-A223-E39F42407822}" srcOrd="0" destOrd="0" presId="urn:microsoft.com/office/officeart/2011/layout/CircleProcess"/>
    <dgm:cxn modelId="{B490F4E4-C52F-4645-ACEF-876E5F37FFC6}" type="presParOf" srcId="{1871B8AA-78ED-4E23-ACCF-5D7C3A355290}" destId="{E0C84B3D-E05E-4316-9BCE-FCF20AF5C946}" srcOrd="7" destOrd="0" presId="urn:microsoft.com/office/officeart/2011/layout/CircleProcess"/>
    <dgm:cxn modelId="{97D20716-2B72-4E9B-A639-13260A96E910}" type="presParOf" srcId="{E0C84B3D-E05E-4316-9BCE-FCF20AF5C946}" destId="{A5BC7519-EF87-416C-A624-5B6378B1807A}" srcOrd="0" destOrd="0" presId="urn:microsoft.com/office/officeart/2011/layout/CircleProcess"/>
    <dgm:cxn modelId="{7BB1F3C4-7EFD-422B-9477-5E7A3678B80C}" type="presParOf" srcId="{1871B8AA-78ED-4E23-ACCF-5D7C3A355290}" destId="{25A04AE7-3590-45E1-BA32-3D5E242DCEE6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2F458E-5CAF-42EC-98E0-2744B571C89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1AE10B30-9937-4445-B878-DE263D4DF7E4}">
      <dgm:prSet phldrT="[Text]"/>
      <dgm:spPr/>
      <dgm:t>
        <a:bodyPr/>
        <a:lstStyle/>
        <a:p>
          <a:r>
            <a:rPr lang="en-US" dirty="0"/>
            <a:t>Very Little Impact	</a:t>
          </a:r>
        </a:p>
      </dgm:t>
    </dgm:pt>
    <dgm:pt modelId="{E45254B4-A25B-4919-B555-6AD50E1BDB92}" type="parTrans" cxnId="{6377E78C-BDF8-4981-8784-50C152283371}">
      <dgm:prSet/>
      <dgm:spPr/>
      <dgm:t>
        <a:bodyPr/>
        <a:lstStyle/>
        <a:p>
          <a:endParaRPr lang="en-US"/>
        </a:p>
      </dgm:t>
    </dgm:pt>
    <dgm:pt modelId="{4FD501AE-492B-4290-9C60-4269FB9DFA6D}" type="sibTrans" cxnId="{6377E78C-BDF8-4981-8784-50C152283371}">
      <dgm:prSet/>
      <dgm:spPr/>
      <dgm:t>
        <a:bodyPr/>
        <a:lstStyle/>
        <a:p>
          <a:endParaRPr lang="en-US"/>
        </a:p>
      </dgm:t>
    </dgm:pt>
    <dgm:pt modelId="{24FAD4A5-FC38-4550-A006-7CB7485C9C35}">
      <dgm:prSet phldrT="[Text]"/>
      <dgm:spPr/>
      <dgm:t>
        <a:bodyPr/>
        <a:lstStyle/>
        <a:p>
          <a:r>
            <a:rPr lang="en-US" dirty="0"/>
            <a:t>Reduced Flow</a:t>
          </a:r>
        </a:p>
      </dgm:t>
    </dgm:pt>
    <dgm:pt modelId="{F9A27676-C480-49D3-B393-6CA1FD22AE20}" type="parTrans" cxnId="{454779FC-5E57-49F6-B609-86B62108AA30}">
      <dgm:prSet/>
      <dgm:spPr/>
      <dgm:t>
        <a:bodyPr/>
        <a:lstStyle/>
        <a:p>
          <a:endParaRPr lang="en-US"/>
        </a:p>
      </dgm:t>
    </dgm:pt>
    <dgm:pt modelId="{8DB584BE-D43A-45EC-960B-81CFDBA91E1E}" type="sibTrans" cxnId="{454779FC-5E57-49F6-B609-86B62108AA30}">
      <dgm:prSet/>
      <dgm:spPr/>
      <dgm:t>
        <a:bodyPr/>
        <a:lstStyle/>
        <a:p>
          <a:endParaRPr lang="en-US"/>
        </a:p>
      </dgm:t>
    </dgm:pt>
    <dgm:pt modelId="{85B05E5F-C346-4AF3-AFAA-100BDAE01BBC}">
      <dgm:prSet phldrT="[Text]"/>
      <dgm:spPr/>
      <dgm:t>
        <a:bodyPr/>
        <a:lstStyle/>
        <a:p>
          <a:r>
            <a:rPr lang="en-US" dirty="0"/>
            <a:t>Locate New Sources of Supply</a:t>
          </a:r>
        </a:p>
      </dgm:t>
    </dgm:pt>
    <dgm:pt modelId="{9461DDCE-957B-491D-A230-73CA9452CA29}" type="parTrans" cxnId="{85EA7ADB-ED18-411D-BD34-DA1FAA7614EC}">
      <dgm:prSet/>
      <dgm:spPr/>
      <dgm:t>
        <a:bodyPr/>
        <a:lstStyle/>
        <a:p>
          <a:endParaRPr lang="en-US"/>
        </a:p>
      </dgm:t>
    </dgm:pt>
    <dgm:pt modelId="{1D0AB8DF-467F-4E01-AC45-18B607FB4823}" type="sibTrans" cxnId="{85EA7ADB-ED18-411D-BD34-DA1FAA7614EC}">
      <dgm:prSet/>
      <dgm:spPr/>
      <dgm:t>
        <a:bodyPr/>
        <a:lstStyle/>
        <a:p>
          <a:endParaRPr lang="en-US"/>
        </a:p>
      </dgm:t>
    </dgm:pt>
    <dgm:pt modelId="{748EE0EA-DC60-4EAA-9F58-81A5E3405531}" type="pres">
      <dgm:prSet presAssocID="{B32F458E-5CAF-42EC-98E0-2744B571C891}" presName="Name0" presStyleCnt="0">
        <dgm:presLayoutVars>
          <dgm:dir/>
          <dgm:resizeHandles val="exact"/>
        </dgm:presLayoutVars>
      </dgm:prSet>
      <dgm:spPr/>
    </dgm:pt>
    <dgm:pt modelId="{DCAA598F-1308-4F8A-BED0-47DA2BC0C32D}" type="pres">
      <dgm:prSet presAssocID="{1AE10B30-9937-4445-B878-DE263D4DF7E4}" presName="composite" presStyleCnt="0"/>
      <dgm:spPr/>
    </dgm:pt>
    <dgm:pt modelId="{1BB5FA20-F334-48CF-9B4A-0A6BA86E63D2}" type="pres">
      <dgm:prSet presAssocID="{1AE10B30-9937-4445-B878-DE263D4DF7E4}" presName="bgChev" presStyleLbl="node1" presStyleIdx="0" presStyleCnt="3"/>
      <dgm:spPr/>
    </dgm:pt>
    <dgm:pt modelId="{83855575-5558-4B8B-9654-6A4329DCA52D}" type="pres">
      <dgm:prSet presAssocID="{1AE10B30-9937-4445-B878-DE263D4DF7E4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C5F4E-F665-404D-BE09-33D899ACC593}" type="pres">
      <dgm:prSet presAssocID="{4FD501AE-492B-4290-9C60-4269FB9DFA6D}" presName="compositeSpace" presStyleCnt="0"/>
      <dgm:spPr/>
    </dgm:pt>
    <dgm:pt modelId="{CE377648-7A4D-4379-8F5F-1A450335CE58}" type="pres">
      <dgm:prSet presAssocID="{24FAD4A5-FC38-4550-A006-7CB7485C9C35}" presName="composite" presStyleCnt="0"/>
      <dgm:spPr/>
    </dgm:pt>
    <dgm:pt modelId="{7A1F8435-69DD-446D-9F8F-4547A0EE87FA}" type="pres">
      <dgm:prSet presAssocID="{24FAD4A5-FC38-4550-A006-7CB7485C9C35}" presName="bgChev" presStyleLbl="node1" presStyleIdx="1" presStyleCnt="3"/>
      <dgm:spPr/>
    </dgm:pt>
    <dgm:pt modelId="{12A13C96-4845-464B-A0C9-E5FA37DABE83}" type="pres">
      <dgm:prSet presAssocID="{24FAD4A5-FC38-4550-A006-7CB7485C9C35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4E71F-F17E-4527-8DFA-7421F89178B8}" type="pres">
      <dgm:prSet presAssocID="{8DB584BE-D43A-45EC-960B-81CFDBA91E1E}" presName="compositeSpace" presStyleCnt="0"/>
      <dgm:spPr/>
    </dgm:pt>
    <dgm:pt modelId="{0BA11AEA-9BDD-4941-A373-895196DB9F91}" type="pres">
      <dgm:prSet presAssocID="{85B05E5F-C346-4AF3-AFAA-100BDAE01BBC}" presName="composite" presStyleCnt="0"/>
      <dgm:spPr/>
    </dgm:pt>
    <dgm:pt modelId="{9EA73FAB-B773-47AA-8436-399BF190592C}" type="pres">
      <dgm:prSet presAssocID="{85B05E5F-C346-4AF3-AFAA-100BDAE01BBC}" presName="bgChev" presStyleLbl="node1" presStyleIdx="2" presStyleCnt="3"/>
      <dgm:spPr/>
    </dgm:pt>
    <dgm:pt modelId="{8B71E242-7D76-439B-ADC0-BD595B4675FF}" type="pres">
      <dgm:prSet presAssocID="{85B05E5F-C346-4AF3-AFAA-100BDAE01BBC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4779FC-5E57-49F6-B609-86B62108AA30}" srcId="{B32F458E-5CAF-42EC-98E0-2744B571C891}" destId="{24FAD4A5-FC38-4550-A006-7CB7485C9C35}" srcOrd="1" destOrd="0" parTransId="{F9A27676-C480-49D3-B393-6CA1FD22AE20}" sibTransId="{8DB584BE-D43A-45EC-960B-81CFDBA91E1E}"/>
    <dgm:cxn modelId="{78BCE417-1B83-4D76-A74D-FDC7B3C13942}" type="presOf" srcId="{B32F458E-5CAF-42EC-98E0-2744B571C891}" destId="{748EE0EA-DC60-4EAA-9F58-81A5E3405531}" srcOrd="0" destOrd="0" presId="urn:microsoft.com/office/officeart/2005/8/layout/chevronAccent+Icon"/>
    <dgm:cxn modelId="{6377E78C-BDF8-4981-8784-50C152283371}" srcId="{B32F458E-5CAF-42EC-98E0-2744B571C891}" destId="{1AE10B30-9937-4445-B878-DE263D4DF7E4}" srcOrd="0" destOrd="0" parTransId="{E45254B4-A25B-4919-B555-6AD50E1BDB92}" sibTransId="{4FD501AE-492B-4290-9C60-4269FB9DFA6D}"/>
    <dgm:cxn modelId="{CE5A97B5-B0AF-483D-9085-C0E4B6B41DD2}" type="presOf" srcId="{1AE10B30-9937-4445-B878-DE263D4DF7E4}" destId="{83855575-5558-4B8B-9654-6A4329DCA52D}" srcOrd="0" destOrd="0" presId="urn:microsoft.com/office/officeart/2005/8/layout/chevronAccent+Icon"/>
    <dgm:cxn modelId="{B72ABB0B-F76C-4D89-8464-7D47992C6375}" type="presOf" srcId="{85B05E5F-C346-4AF3-AFAA-100BDAE01BBC}" destId="{8B71E242-7D76-439B-ADC0-BD595B4675FF}" srcOrd="0" destOrd="0" presId="urn:microsoft.com/office/officeart/2005/8/layout/chevronAccent+Icon"/>
    <dgm:cxn modelId="{85EA7ADB-ED18-411D-BD34-DA1FAA7614EC}" srcId="{B32F458E-5CAF-42EC-98E0-2744B571C891}" destId="{85B05E5F-C346-4AF3-AFAA-100BDAE01BBC}" srcOrd="2" destOrd="0" parTransId="{9461DDCE-957B-491D-A230-73CA9452CA29}" sibTransId="{1D0AB8DF-467F-4E01-AC45-18B607FB4823}"/>
    <dgm:cxn modelId="{F75FAB4B-E4DA-45D9-A54B-3242D6F58365}" type="presOf" srcId="{24FAD4A5-FC38-4550-A006-7CB7485C9C35}" destId="{12A13C96-4845-464B-A0C9-E5FA37DABE83}" srcOrd="0" destOrd="0" presId="urn:microsoft.com/office/officeart/2005/8/layout/chevronAccent+Icon"/>
    <dgm:cxn modelId="{2B713612-CA8E-4C4D-98CA-43C6C0789F6A}" type="presParOf" srcId="{748EE0EA-DC60-4EAA-9F58-81A5E3405531}" destId="{DCAA598F-1308-4F8A-BED0-47DA2BC0C32D}" srcOrd="0" destOrd="0" presId="urn:microsoft.com/office/officeart/2005/8/layout/chevronAccent+Icon"/>
    <dgm:cxn modelId="{DED9E8E3-9626-46CC-B2AD-8E0BDF8BF9E1}" type="presParOf" srcId="{DCAA598F-1308-4F8A-BED0-47DA2BC0C32D}" destId="{1BB5FA20-F334-48CF-9B4A-0A6BA86E63D2}" srcOrd="0" destOrd="0" presId="urn:microsoft.com/office/officeart/2005/8/layout/chevronAccent+Icon"/>
    <dgm:cxn modelId="{81B2EA50-7F62-4C97-B9DB-D209A0766743}" type="presParOf" srcId="{DCAA598F-1308-4F8A-BED0-47DA2BC0C32D}" destId="{83855575-5558-4B8B-9654-6A4329DCA52D}" srcOrd="1" destOrd="0" presId="urn:microsoft.com/office/officeart/2005/8/layout/chevronAccent+Icon"/>
    <dgm:cxn modelId="{67A74764-FBFA-410E-B51F-A1C9731B24BC}" type="presParOf" srcId="{748EE0EA-DC60-4EAA-9F58-81A5E3405531}" destId="{F5EC5F4E-F665-404D-BE09-33D899ACC593}" srcOrd="1" destOrd="0" presId="urn:microsoft.com/office/officeart/2005/8/layout/chevronAccent+Icon"/>
    <dgm:cxn modelId="{E9AD6260-673F-4A76-A498-977C849DC73E}" type="presParOf" srcId="{748EE0EA-DC60-4EAA-9F58-81A5E3405531}" destId="{CE377648-7A4D-4379-8F5F-1A450335CE58}" srcOrd="2" destOrd="0" presId="urn:microsoft.com/office/officeart/2005/8/layout/chevronAccent+Icon"/>
    <dgm:cxn modelId="{3BF8F5A7-285F-48C4-BCA2-953CACDCCA21}" type="presParOf" srcId="{CE377648-7A4D-4379-8F5F-1A450335CE58}" destId="{7A1F8435-69DD-446D-9F8F-4547A0EE87FA}" srcOrd="0" destOrd="0" presId="urn:microsoft.com/office/officeart/2005/8/layout/chevronAccent+Icon"/>
    <dgm:cxn modelId="{D506027C-4437-4C8D-A852-9C7034B2A1D0}" type="presParOf" srcId="{CE377648-7A4D-4379-8F5F-1A450335CE58}" destId="{12A13C96-4845-464B-A0C9-E5FA37DABE83}" srcOrd="1" destOrd="0" presId="urn:microsoft.com/office/officeart/2005/8/layout/chevronAccent+Icon"/>
    <dgm:cxn modelId="{FDA85E20-5459-4C5D-A5E9-EDDFD43455D3}" type="presParOf" srcId="{748EE0EA-DC60-4EAA-9F58-81A5E3405531}" destId="{0EB4E71F-F17E-4527-8DFA-7421F89178B8}" srcOrd="3" destOrd="0" presId="urn:microsoft.com/office/officeart/2005/8/layout/chevronAccent+Icon"/>
    <dgm:cxn modelId="{C53E83E1-AC0B-46CD-B40B-02C845D317F8}" type="presParOf" srcId="{748EE0EA-DC60-4EAA-9F58-81A5E3405531}" destId="{0BA11AEA-9BDD-4941-A373-895196DB9F91}" srcOrd="4" destOrd="0" presId="urn:microsoft.com/office/officeart/2005/8/layout/chevronAccent+Icon"/>
    <dgm:cxn modelId="{B6A18E25-666B-442B-94B4-EB79E7691136}" type="presParOf" srcId="{0BA11AEA-9BDD-4941-A373-895196DB9F91}" destId="{9EA73FAB-B773-47AA-8436-399BF190592C}" srcOrd="0" destOrd="0" presId="urn:microsoft.com/office/officeart/2005/8/layout/chevronAccent+Icon"/>
    <dgm:cxn modelId="{F0BE6E6C-BA0A-4AA1-B238-F55345519A41}" type="presParOf" srcId="{0BA11AEA-9BDD-4941-A373-895196DB9F91}" destId="{8B71E242-7D76-439B-ADC0-BD595B4675F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A45DC-262F-430A-A842-EE80E3260D5A}">
      <dsp:nvSpPr>
        <dsp:cNvPr id="0" name=""/>
        <dsp:cNvSpPr/>
      </dsp:nvSpPr>
      <dsp:spPr>
        <a:xfrm>
          <a:off x="228437" y="1402047"/>
          <a:ext cx="1475503" cy="12897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60" tIns="37465" rIns="74930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/>
            <a:t> </a:t>
          </a:r>
        </a:p>
      </dsp:txBody>
      <dsp:txXfrm>
        <a:off x="597312" y="1595513"/>
        <a:ext cx="719308" cy="902843"/>
      </dsp:txXfrm>
    </dsp:sp>
    <dsp:sp modelId="{5742FB97-5138-4EEE-9733-1CF9B6C24660}">
      <dsp:nvSpPr>
        <dsp:cNvPr id="0" name=""/>
        <dsp:cNvSpPr/>
      </dsp:nvSpPr>
      <dsp:spPr>
        <a:xfrm>
          <a:off x="1504" y="1663124"/>
          <a:ext cx="737751" cy="737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Assess</a:t>
          </a:r>
        </a:p>
      </dsp:txBody>
      <dsp:txXfrm>
        <a:off x="109545" y="1771165"/>
        <a:ext cx="521669" cy="521669"/>
      </dsp:txXfrm>
    </dsp:sp>
    <dsp:sp modelId="{69A092E3-F7DD-4A07-8019-4D2876739B8D}">
      <dsp:nvSpPr>
        <dsp:cNvPr id="0" name=""/>
        <dsp:cNvSpPr/>
      </dsp:nvSpPr>
      <dsp:spPr>
        <a:xfrm>
          <a:off x="2405615" y="1387112"/>
          <a:ext cx="1475503" cy="12897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60" tIns="37465" rIns="74930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/>
            <a:t> </a:t>
          </a:r>
        </a:p>
      </dsp:txBody>
      <dsp:txXfrm>
        <a:off x="2774491" y="1580578"/>
        <a:ext cx="719308" cy="902843"/>
      </dsp:txXfrm>
    </dsp:sp>
    <dsp:sp modelId="{98FDF45A-6EF8-42E8-954A-42CA387F13F1}">
      <dsp:nvSpPr>
        <dsp:cNvPr id="0" name=""/>
        <dsp:cNvSpPr/>
      </dsp:nvSpPr>
      <dsp:spPr>
        <a:xfrm>
          <a:off x="1938102" y="1663124"/>
          <a:ext cx="935026" cy="737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Account</a:t>
          </a:r>
        </a:p>
      </dsp:txBody>
      <dsp:txXfrm>
        <a:off x="2075033" y="1771165"/>
        <a:ext cx="661164" cy="521669"/>
      </dsp:txXfrm>
    </dsp:sp>
    <dsp:sp modelId="{5008CC41-865E-45F1-90B2-940E4FF8DB27}">
      <dsp:nvSpPr>
        <dsp:cNvPr id="0" name=""/>
        <dsp:cNvSpPr/>
      </dsp:nvSpPr>
      <dsp:spPr>
        <a:xfrm>
          <a:off x="4342213" y="1387112"/>
          <a:ext cx="1475503" cy="12897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60" tIns="37465" rIns="74930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/>
            <a:t> </a:t>
          </a:r>
        </a:p>
      </dsp:txBody>
      <dsp:txXfrm>
        <a:off x="4711089" y="1580578"/>
        <a:ext cx="719308" cy="902843"/>
      </dsp:txXfrm>
    </dsp:sp>
    <dsp:sp modelId="{B174ACFE-8482-400D-BA85-8A55314E385B}">
      <dsp:nvSpPr>
        <dsp:cNvPr id="0" name=""/>
        <dsp:cNvSpPr/>
      </dsp:nvSpPr>
      <dsp:spPr>
        <a:xfrm>
          <a:off x="3973337" y="1663124"/>
          <a:ext cx="737751" cy="737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Plan</a:t>
          </a:r>
        </a:p>
      </dsp:txBody>
      <dsp:txXfrm>
        <a:off x="4081378" y="1771165"/>
        <a:ext cx="521669" cy="521669"/>
      </dsp:txXfrm>
    </dsp:sp>
    <dsp:sp modelId="{5ABAE612-7B89-42A9-8093-6FB12D649686}">
      <dsp:nvSpPr>
        <dsp:cNvPr id="0" name=""/>
        <dsp:cNvSpPr/>
      </dsp:nvSpPr>
      <dsp:spPr>
        <a:xfrm>
          <a:off x="6770346" y="1387112"/>
          <a:ext cx="1475503" cy="12897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25EBF-D3D4-439C-913F-C78C66554F7C}">
      <dsp:nvSpPr>
        <dsp:cNvPr id="0" name=""/>
        <dsp:cNvSpPr/>
      </dsp:nvSpPr>
      <dsp:spPr>
        <a:xfrm>
          <a:off x="5909935" y="1592720"/>
          <a:ext cx="1720820" cy="878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Communicate</a:t>
          </a:r>
          <a:endParaRPr lang="en-US" sz="1400" kern="1200" dirty="0"/>
        </a:p>
      </dsp:txBody>
      <dsp:txXfrm>
        <a:off x="6161943" y="1721382"/>
        <a:ext cx="1216804" cy="621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5D3D4-34B9-4C84-A7D8-B95C4F3C860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A95A6-FE8F-4405-BEBF-48233AF57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7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AF477-8112-423B-A75B-3BE75726832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A9E73-16A4-41BE-90B4-DD815A8A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5912"/>
            <a:ext cx="7772400" cy="13677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92456"/>
            <a:ext cx="6400800" cy="9008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88900"/>
            <a:ext cx="7924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>
              <a:defRPr/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20171" y="630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fld id="{BFB36014-D174-482E-9E35-CC7AE60656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CORE Logo 2015-R-Tag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8909" y="1243202"/>
            <a:ext cx="4572000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6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5120171" y="630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36014-D174-482E-9E35-CC7AE60656D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87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955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6191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20171" y="630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fld id="{BFB36014-D174-482E-9E35-CC7AE60656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6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0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0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20171" y="630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fld id="{BFB36014-D174-482E-9E35-CC7AE60656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0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28611"/>
          </a:xfrm>
        </p:spPr>
        <p:txBody>
          <a:bodyPr/>
          <a:lstStyle>
            <a:lvl1pPr>
              <a:buClr>
                <a:schemeClr val="accent4"/>
              </a:buClr>
              <a:defRPr sz="2400">
                <a:solidFill>
                  <a:schemeClr val="accent4"/>
                </a:solidFill>
              </a:defRPr>
            </a:lvl1pPr>
            <a:lvl2pPr>
              <a:buClr>
                <a:schemeClr val="accent4"/>
              </a:buClr>
              <a:defRPr sz="2000">
                <a:solidFill>
                  <a:schemeClr val="accent4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40452"/>
          </a:xfrm>
        </p:spPr>
        <p:txBody>
          <a:bodyPr/>
          <a:lstStyle>
            <a:lvl1pPr>
              <a:buClr>
                <a:schemeClr val="accent4"/>
              </a:buClr>
              <a:defRPr sz="24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20171" y="630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fld id="{BFB36014-D174-482E-9E35-CC7AE60656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5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20171" y="630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fld id="{BFB36014-D174-482E-9E35-CC7AE60656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7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9100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2880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31382"/>
            <a:ext cx="3008313" cy="3481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457200" y="161551"/>
            <a:ext cx="8229600" cy="925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 spc="-100">
                <a:solidFill>
                  <a:schemeClr val="tx1"/>
                </a:solidFill>
                <a:latin typeface="Gill Sans MT" pitchFamily="34" charset="0"/>
                <a:ea typeface="ＭＳ Ｐゴシック" pitchFamily="-110" charset="-128"/>
                <a:cs typeface="Gill Sans MT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9pPr>
          </a:lstStyle>
          <a:p>
            <a:r>
              <a:rPr lang="en-US" b="0"/>
              <a:t>Click to edit Master title style</a:t>
            </a:r>
            <a:endParaRPr lang="en-US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20171" y="630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fld id="{BFB36014-D174-482E-9E35-CC7AE60656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8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4891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28800" y="1524000"/>
            <a:ext cx="5486400" cy="3276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20171" y="630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fld id="{BFB36014-D174-482E-9E35-CC7AE60656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8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20171" y="630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fld id="{BFB36014-D174-482E-9E35-CC7AE60656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5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925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14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20171" y="630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fld id="{BFB36014-D174-482E-9E35-CC7AE60656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 spc="-100">
          <a:solidFill>
            <a:schemeClr val="tx1"/>
          </a:solidFill>
          <a:latin typeface="Gill Sans MT" pitchFamily="34" charset="0"/>
          <a:ea typeface="ＭＳ Ｐゴシック" pitchFamily="-110" charset="-128"/>
          <a:cs typeface="Gill Sans MT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pitchFamily="-110" charset="0"/>
          <a:ea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pitchFamily="-110" charset="0"/>
          <a:ea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pitchFamily="-110" charset="0"/>
          <a:ea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pitchFamily="-110" charset="0"/>
          <a:ea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pitchFamily="-110" charset="0"/>
          <a:ea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pitchFamily="-110" charset="0"/>
          <a:ea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pitchFamily="-110" charset="0"/>
          <a:ea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 spc="-50">
          <a:solidFill>
            <a:schemeClr val="tx2"/>
          </a:solidFill>
          <a:latin typeface="Gill Sans MT" pitchFamily="34" charset="0"/>
          <a:ea typeface="ＭＳ Ｐゴシック" pitchFamily="-110" charset="-128"/>
          <a:cs typeface="Gill Sans MT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2A2517"/>
        </a:buClr>
        <a:buFont typeface="Arial" charset="0"/>
        <a:buChar char="–"/>
        <a:defRPr sz="2800" kern="1200" spc="-50">
          <a:solidFill>
            <a:srgbClr val="2A2517"/>
          </a:solidFill>
          <a:latin typeface="Gill Sans MT" pitchFamily="34" charset="0"/>
          <a:ea typeface="ＭＳ Ｐゴシック" pitchFamily="-110" charset="-128"/>
          <a:cs typeface="Gill Sans MT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A2517"/>
        </a:buClr>
        <a:buFont typeface="Arial" charset="0"/>
        <a:buChar char="•"/>
        <a:defRPr sz="2400" kern="1200" spc="-50">
          <a:solidFill>
            <a:srgbClr val="2A2517"/>
          </a:solidFill>
          <a:latin typeface="Gill Sans MT" pitchFamily="34" charset="0"/>
          <a:ea typeface="ＭＳ Ｐゴシック" pitchFamily="-110" charset="-128"/>
          <a:cs typeface="Gill Sans MT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A2517"/>
        </a:buClr>
        <a:buFont typeface="Arial" charset="0"/>
        <a:buChar char="–"/>
        <a:defRPr sz="2000" kern="1200" spc="-50">
          <a:solidFill>
            <a:srgbClr val="2A2517"/>
          </a:solidFill>
          <a:latin typeface="Gill Sans MT" pitchFamily="34" charset="0"/>
          <a:ea typeface="ＭＳ Ｐゴシック" pitchFamily="-110" charset="-128"/>
          <a:cs typeface="Gill Sans MT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A2517"/>
        </a:buClr>
        <a:buFont typeface="Arial" charset="0"/>
        <a:buChar char="»"/>
        <a:defRPr sz="2000" kern="1200" spc="-50">
          <a:solidFill>
            <a:srgbClr val="2A2517"/>
          </a:solidFill>
          <a:latin typeface="Gill Sans MT" pitchFamily="34" charset="0"/>
          <a:ea typeface="ＭＳ Ｐゴシック" pitchFamily="-110" charset="-128"/>
          <a:cs typeface="Gill Sans MT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"/>
            <a:ext cx="5113266" cy="5113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56" y="5316030"/>
            <a:ext cx="1961543" cy="595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66" y="5113266"/>
            <a:ext cx="1680627" cy="956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66951" y="5770485"/>
            <a:ext cx="461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status of your business?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882790"/>
              </p:ext>
            </p:extLst>
          </p:nvPr>
        </p:nvGraphicFramePr>
        <p:xfrm>
          <a:off x="457200" y="1371600"/>
          <a:ext cx="8229600" cy="251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8070" y="4465468"/>
            <a:ext cx="61722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what degree has COVID19 impacted your business?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Open – some impact / Closed – lots of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to deal with opening in stages</a:t>
            </a:r>
          </a:p>
        </p:txBody>
      </p:sp>
    </p:spTree>
    <p:extLst>
      <p:ext uri="{BB962C8B-B14F-4D97-AF65-F5344CB8AC3E}">
        <p14:creationId xmlns:p14="http://schemas.microsoft.com/office/powerpoint/2010/main" val="40986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Customer Interaction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1103905"/>
              </p:ext>
            </p:extLst>
          </p:nvPr>
        </p:nvGraphicFramePr>
        <p:xfrm>
          <a:off x="457200" y="1600200"/>
          <a:ext cx="4038600" cy="413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Everything depends on customer proximity</a:t>
            </a:r>
          </a:p>
          <a:p>
            <a:r>
              <a:rPr lang="en-US" dirty="0"/>
              <a:t>How can you make them feel you are protecting their health?</a:t>
            </a:r>
          </a:p>
          <a:p>
            <a:r>
              <a:rPr lang="en-US" dirty="0"/>
              <a:t>Will the customer’s behavior change? For how long?</a:t>
            </a:r>
          </a:p>
          <a:p>
            <a:r>
              <a:rPr lang="en-US" dirty="0"/>
              <a:t>How can you adapt? Social distancing? Cleaning?</a:t>
            </a:r>
          </a:p>
          <a:p>
            <a:r>
              <a:rPr lang="en-US" dirty="0"/>
              <a:t>These issues are not going away quickly!</a:t>
            </a:r>
          </a:p>
        </p:txBody>
      </p:sp>
    </p:spTree>
    <p:extLst>
      <p:ext uri="{BB962C8B-B14F-4D97-AF65-F5344CB8AC3E}">
        <p14:creationId xmlns:p14="http://schemas.microsoft.com/office/powerpoint/2010/main" val="4937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Near term, Intermediate term, Long term?</a:t>
            </a:r>
          </a:p>
          <a:p>
            <a:r>
              <a:rPr lang="en-US" dirty="0"/>
              <a:t>Will your staff be available?</a:t>
            </a:r>
          </a:p>
          <a:p>
            <a:r>
              <a:rPr lang="en-US" dirty="0"/>
              <a:t>What do your employees need right now?</a:t>
            </a:r>
          </a:p>
          <a:p>
            <a:r>
              <a:rPr lang="en-US" dirty="0"/>
              <a:t>Whole or partial reimbursement for lost wages?</a:t>
            </a:r>
          </a:p>
          <a:p>
            <a:r>
              <a:rPr lang="en-US" dirty="0"/>
              <a:t>Equipment, material, supplies or assistance for working from home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Put them to work in other capacities?</a:t>
            </a:r>
          </a:p>
          <a:p>
            <a:r>
              <a:rPr lang="en-US" dirty="0"/>
              <a:t>Have them brainstorm what the future might look like?</a:t>
            </a:r>
          </a:p>
          <a:p>
            <a:r>
              <a:rPr lang="en-US" dirty="0"/>
              <a:t>Be Human - your loyalty now will impact your future</a:t>
            </a:r>
          </a:p>
          <a:p>
            <a:r>
              <a:rPr lang="en-US" dirty="0"/>
              <a:t>Explain your decision process where you can</a:t>
            </a:r>
          </a:p>
          <a:p>
            <a:r>
              <a:rPr lang="en-US" dirty="0"/>
              <a:t>Needs in the new normal</a:t>
            </a:r>
          </a:p>
          <a:p>
            <a:pPr lvl="1"/>
            <a:r>
              <a:rPr lang="en-US" dirty="0"/>
              <a:t>Stay home if ill</a:t>
            </a:r>
          </a:p>
          <a:p>
            <a:pPr lvl="1"/>
            <a:r>
              <a:rPr lang="en-US" dirty="0"/>
              <a:t>Take temp before coming to work</a:t>
            </a:r>
          </a:p>
          <a:p>
            <a:pPr lvl="1"/>
            <a:r>
              <a:rPr lang="en-US" dirty="0"/>
              <a:t>Use PPE as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- </a:t>
            </a:r>
            <a:r>
              <a:rPr lang="en-US" dirty="0" err="1"/>
              <a:t>ReTraining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860931"/>
              </p:ext>
            </p:extLst>
          </p:nvPr>
        </p:nvGraphicFramePr>
        <p:xfrm>
          <a:off x="457200" y="1371600"/>
          <a:ext cx="8229600" cy="41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31946" y="567459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JD</a:t>
            </a:r>
          </a:p>
        </p:txBody>
      </p:sp>
    </p:spTree>
    <p:extLst>
      <p:ext uri="{BB962C8B-B14F-4D97-AF65-F5344CB8AC3E}">
        <p14:creationId xmlns:p14="http://schemas.microsoft.com/office/powerpoint/2010/main" val="25488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443969"/>
              </p:ext>
            </p:extLst>
          </p:nvPr>
        </p:nvGraphicFramePr>
        <p:xfrm>
          <a:off x="457200" y="1371600"/>
          <a:ext cx="8229600" cy="249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1235" y="4016223"/>
            <a:ext cx="46602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Communicate with your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 all items in stock?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Have lead times increased?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Payment terms? </a:t>
            </a:r>
          </a:p>
        </p:txBody>
      </p:sp>
    </p:spTree>
    <p:extLst>
      <p:ext uri="{BB962C8B-B14F-4D97-AF65-F5344CB8AC3E}">
        <p14:creationId xmlns:p14="http://schemas.microsoft.com/office/powerpoint/2010/main" val="14253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Examples of pivots a company can make include:</a:t>
            </a:r>
          </a:p>
          <a:p>
            <a:endParaRPr lang="en-US" dirty="0"/>
          </a:p>
          <a:p>
            <a:pPr lvl="1"/>
            <a:r>
              <a:rPr lang="en-US" dirty="0"/>
              <a:t>Targeting a different segment of the market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Developing a new product or product line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Changing the revenue model or business model to improve profitability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Altering the process to change the product or service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Moving business on line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Offering pickup and delivery </a:t>
            </a:r>
          </a:p>
        </p:txBody>
      </p:sp>
    </p:spTree>
    <p:extLst>
      <p:ext uri="{BB962C8B-B14F-4D97-AF65-F5344CB8AC3E}">
        <p14:creationId xmlns:p14="http://schemas.microsoft.com/office/powerpoint/2010/main" val="40170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39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will the new model look like?</a:t>
            </a:r>
          </a:p>
          <a:p>
            <a:pPr lvl="1"/>
            <a:r>
              <a:rPr lang="en-US" dirty="0"/>
              <a:t>What can you do to protect existing revenue?</a:t>
            </a:r>
          </a:p>
          <a:p>
            <a:pPr lvl="1"/>
            <a:r>
              <a:rPr lang="en-US" dirty="0"/>
              <a:t>Who can you partner with to create new events, services, opportunities?</a:t>
            </a:r>
          </a:p>
          <a:p>
            <a:pPr lvl="1"/>
            <a:r>
              <a:rPr lang="en-US" dirty="0"/>
              <a:t>What else can you do to generate revenue?</a:t>
            </a:r>
          </a:p>
          <a:p>
            <a:pPr lvl="1"/>
            <a:r>
              <a:rPr lang="en-US" dirty="0"/>
              <a:t>What needs do the pandemic create to put idle resources to work?</a:t>
            </a:r>
          </a:p>
          <a:p>
            <a:pPr lvl="1"/>
            <a:r>
              <a:rPr lang="en-US" dirty="0"/>
              <a:t>How might you modify the customer experience to make it safer, yet effective?</a:t>
            </a:r>
          </a:p>
          <a:p>
            <a:pPr lvl="1"/>
            <a:r>
              <a:rPr lang="en-US"/>
              <a:t>What </a:t>
            </a:r>
            <a:r>
              <a:rPr lang="en-US" dirty="0"/>
              <a:t>physical accommodations can you undertake to make </a:t>
            </a:r>
            <a:r>
              <a:rPr lang="en-US"/>
              <a:t>customers and </a:t>
            </a:r>
            <a:r>
              <a:rPr lang="en-US" dirty="0"/>
              <a:t>employees feel and be safer.</a:t>
            </a:r>
          </a:p>
          <a:p>
            <a:pPr lvl="1"/>
            <a:r>
              <a:rPr lang="en-US" dirty="0"/>
              <a:t>What other funding sources are there?  Keep up to-date with other funding sources, loans and grants.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8882" y="579888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MG</a:t>
            </a:r>
          </a:p>
        </p:txBody>
      </p:sp>
    </p:spTree>
    <p:extLst>
      <p:ext uri="{BB962C8B-B14F-4D97-AF65-F5344CB8AC3E}">
        <p14:creationId xmlns:p14="http://schemas.microsoft.com/office/powerpoint/2010/main" val="37330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Who</a:t>
            </a:r>
          </a:p>
          <a:p>
            <a:pPr lvl="1"/>
            <a:r>
              <a:rPr lang="en-US" dirty="0"/>
              <a:t>With creditors/lenders/landlord/utilities/insurance company</a:t>
            </a:r>
          </a:p>
          <a:p>
            <a:pPr lvl="1"/>
            <a:r>
              <a:rPr lang="en-US" dirty="0"/>
              <a:t>With suppliers, equipment lessors, marketing &amp; advertising firms </a:t>
            </a:r>
          </a:p>
          <a:p>
            <a:pPr lvl="1"/>
            <a:r>
              <a:rPr lang="en-US" dirty="0"/>
              <a:t>With current customers – what are their expectations? </a:t>
            </a:r>
          </a:p>
          <a:p>
            <a:pPr lvl="1"/>
            <a:r>
              <a:rPr lang="en-US" dirty="0"/>
              <a:t>With potential customers</a:t>
            </a:r>
          </a:p>
          <a:p>
            <a:pPr lvl="1"/>
            <a:r>
              <a:rPr lang="en-US" dirty="0"/>
              <a:t>With 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-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your message to each group?</a:t>
            </a:r>
          </a:p>
          <a:p>
            <a:pPr lvl="1"/>
            <a:r>
              <a:rPr lang="en-US" dirty="0" smtClean="0"/>
              <a:t>Clear, forward looking and honest messaging that inspires</a:t>
            </a:r>
          </a:p>
          <a:p>
            <a:pPr lvl="1"/>
            <a:r>
              <a:rPr lang="en-US" dirty="0" smtClean="0"/>
              <a:t>For Customers</a:t>
            </a:r>
          </a:p>
          <a:p>
            <a:pPr lvl="2"/>
            <a:r>
              <a:rPr lang="en-US" dirty="0" smtClean="0"/>
              <a:t>Thank them </a:t>
            </a:r>
          </a:p>
          <a:p>
            <a:pPr lvl="2"/>
            <a:r>
              <a:rPr lang="en-US" dirty="0" smtClean="0"/>
              <a:t>Explain what you are doing now that will affect them</a:t>
            </a:r>
          </a:p>
          <a:p>
            <a:pPr lvl="2"/>
            <a:r>
              <a:rPr lang="en-US" dirty="0" smtClean="0"/>
              <a:t>Detail changes</a:t>
            </a:r>
          </a:p>
          <a:p>
            <a:pPr lvl="2"/>
            <a:r>
              <a:rPr lang="en-US" dirty="0" smtClean="0"/>
              <a:t>Share updates</a:t>
            </a:r>
          </a:p>
          <a:p>
            <a:pPr lvl="2"/>
            <a:r>
              <a:rPr lang="en-US" dirty="0" smtClean="0"/>
              <a:t>Update the way you connect</a:t>
            </a:r>
          </a:p>
          <a:p>
            <a:pPr lvl="2"/>
            <a:r>
              <a:rPr lang="en-US" dirty="0" smtClean="0"/>
              <a:t>Be assuring</a:t>
            </a:r>
          </a:p>
          <a:p>
            <a:pPr lvl="2"/>
            <a:r>
              <a:rPr lang="en-US" dirty="0" smtClean="0"/>
              <a:t>Create content that is helpful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10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– how will you communicate your message?</a:t>
            </a:r>
          </a:p>
          <a:p>
            <a:pPr lvl="1"/>
            <a:r>
              <a:rPr lang="en-US" dirty="0"/>
              <a:t>Social </a:t>
            </a:r>
            <a:r>
              <a:rPr lang="en-US" dirty="0" smtClean="0"/>
              <a:t>media</a:t>
            </a:r>
          </a:p>
          <a:p>
            <a:pPr lvl="2"/>
            <a:r>
              <a:rPr lang="en-US" dirty="0" smtClean="0"/>
              <a:t>Blog posts &amp; social posts</a:t>
            </a:r>
            <a:endParaRPr lang="en-US" dirty="0"/>
          </a:p>
          <a:p>
            <a:pPr lvl="1"/>
            <a:r>
              <a:rPr lang="en-US" dirty="0"/>
              <a:t>Traditional media</a:t>
            </a:r>
          </a:p>
          <a:p>
            <a:pPr lvl="1"/>
            <a:r>
              <a:rPr lang="en-US" dirty="0"/>
              <a:t>Video</a:t>
            </a:r>
          </a:p>
          <a:p>
            <a:pPr lvl="1"/>
            <a:r>
              <a:rPr lang="en-US" dirty="0"/>
              <a:t>Person-to-person via written communications</a:t>
            </a:r>
          </a:p>
          <a:p>
            <a:pPr lvl="1"/>
            <a:r>
              <a:rPr lang="en-US" dirty="0"/>
              <a:t>Person-to-person via digital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4774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288"/>
            <a:ext cx="8229600" cy="4146550"/>
          </a:xfrm>
        </p:spPr>
        <p:txBody>
          <a:bodyPr>
            <a:normAutofit/>
          </a:bodyPr>
          <a:lstStyle/>
          <a:p>
            <a:r>
              <a:rPr lang="en-US" dirty="0"/>
              <a:t>You have all been muted</a:t>
            </a:r>
          </a:p>
          <a:p>
            <a:r>
              <a:rPr lang="en-US" dirty="0"/>
              <a:t>Questions can be typed into the </a:t>
            </a:r>
            <a:r>
              <a:rPr lang="en-US" dirty="0" smtClean="0"/>
              <a:t>“Question” </a:t>
            </a:r>
            <a:r>
              <a:rPr lang="en-US" dirty="0"/>
              <a:t>feature. </a:t>
            </a:r>
          </a:p>
          <a:p>
            <a:r>
              <a:rPr lang="en-US" dirty="0"/>
              <a:t>We will answer as many as we possibly can after this presentation.</a:t>
            </a:r>
          </a:p>
          <a:p>
            <a:r>
              <a:rPr lang="en-US" dirty="0"/>
              <a:t>A copy of the PowerPoint presentation will be sent to each registrant after the webinar.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65111" y="581487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JD</a:t>
            </a:r>
          </a:p>
        </p:txBody>
      </p:sp>
    </p:spTree>
    <p:extLst>
      <p:ext uri="{BB962C8B-B14F-4D97-AF65-F5344CB8AC3E}">
        <p14:creationId xmlns:p14="http://schemas.microsoft.com/office/powerpoint/2010/main" val="25315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1C044-4164-5B4C-A2E5-2F9F4BBA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and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7459BC-ABC2-EE4A-8FC7-31C7F6009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Today’s presentation </a:t>
            </a:r>
            <a:r>
              <a:rPr lang="en-US" dirty="0" smtClean="0"/>
              <a:t>has been published </a:t>
            </a:r>
            <a:r>
              <a:rPr lang="en-US" dirty="0"/>
              <a:t>on </a:t>
            </a:r>
            <a:r>
              <a:rPr lang="en-US" dirty="0" smtClean="0"/>
              <a:t>SCORE Cape Cod’s </a:t>
            </a:r>
            <a:r>
              <a:rPr lang="en-US" dirty="0"/>
              <a:t>website -  				</a:t>
            </a:r>
            <a:r>
              <a:rPr lang="en-US" dirty="0" smtClean="0">
                <a:hlinkClick r:id="rId2"/>
              </a:rPr>
              <a:t>www.capecod.score.org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is the Time</a:t>
            </a:r>
            <a:br>
              <a:rPr lang="en-US" dirty="0"/>
            </a:br>
            <a:r>
              <a:rPr lang="en-US" dirty="0"/>
              <a:t>   to Put the Pieces Together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46" y="1208313"/>
            <a:ext cx="6232123" cy="4814315"/>
          </a:xfrm>
        </p:spPr>
      </p:pic>
    </p:spTree>
    <p:extLst>
      <p:ext uri="{BB962C8B-B14F-4D97-AF65-F5344CB8AC3E}">
        <p14:creationId xmlns:p14="http://schemas.microsoft.com/office/powerpoint/2010/main" val="27474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Reopen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/>
          </a:p>
          <a:p>
            <a:pPr lvl="0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1135097"/>
              </p:ext>
            </p:extLst>
          </p:nvPr>
        </p:nvGraphicFramePr>
        <p:xfrm>
          <a:off x="355108" y="1397000"/>
          <a:ext cx="82473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Your Cash Flow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380445"/>
              </p:ext>
            </p:extLst>
          </p:nvPr>
        </p:nvGraphicFramePr>
        <p:xfrm>
          <a:off x="457200" y="1371600"/>
          <a:ext cx="822959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1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30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3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30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30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30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304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3304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3304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3304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3304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3304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Mo</a:t>
                      </a:r>
                      <a:r>
                        <a:rPr lang="en-US" sz="1200" baseline="0" dirty="0"/>
                        <a:t> 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7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Starting</a:t>
                      </a:r>
                      <a:r>
                        <a:rPr lang="en-US" sz="1100" b="1" baseline="0" dirty="0"/>
                        <a:t> Cash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Cash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Disbursements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Ending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56948" y="4375342"/>
            <a:ext cx="7173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https://capecod.score.org/resource/12-month-cash-flow-statement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Preparing for Cash / Expense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Gather all financial records to use as a reference as you create your cash flow forecast.</a:t>
            </a:r>
          </a:p>
          <a:p>
            <a:pPr lvl="1"/>
            <a:r>
              <a:rPr lang="en-US" dirty="0"/>
              <a:t>A forecast is never exactly correct. It represents a point in time or a specific scenario that requires regular updating.</a:t>
            </a:r>
          </a:p>
          <a:p>
            <a:pPr lvl="1"/>
            <a:r>
              <a:rPr lang="en-US" sz="2400" dirty="0">
                <a:solidFill>
                  <a:schemeClr val="accent4"/>
                </a:solidFill>
              </a:rPr>
              <a:t>Records:  2017 and 2018 business and personal tax returns and 2019 business tax returns. 2019 P&amp;L, Balance Sheet and Cash flow statements – these are needed if you are planning to talk with lenders in the future.</a:t>
            </a:r>
          </a:p>
          <a:p>
            <a:pPr lvl="1"/>
            <a:r>
              <a:rPr lang="en-US" sz="2400" dirty="0">
                <a:solidFill>
                  <a:schemeClr val="accent4"/>
                </a:solidFill>
              </a:rPr>
              <a:t>Review your cash flow forecast with someone you trust, including a SCORE mentor.</a:t>
            </a:r>
          </a:p>
        </p:txBody>
      </p:sp>
    </p:spTree>
    <p:extLst>
      <p:ext uri="{BB962C8B-B14F-4D97-AF65-F5344CB8AC3E}">
        <p14:creationId xmlns:p14="http://schemas.microsoft.com/office/powerpoint/2010/main" val="9615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Expense analysis </a:t>
            </a:r>
          </a:p>
          <a:p>
            <a:pPr lvl="2"/>
            <a:r>
              <a:rPr lang="en-US" dirty="0"/>
              <a:t>think about must have, </a:t>
            </a:r>
          </a:p>
          <a:p>
            <a:pPr lvl="2"/>
            <a:r>
              <a:rPr lang="en-US" dirty="0"/>
              <a:t>nice to have, </a:t>
            </a:r>
          </a:p>
          <a:p>
            <a:pPr lvl="2"/>
            <a:r>
              <a:rPr lang="en-US" dirty="0"/>
              <a:t>don’t need</a:t>
            </a:r>
          </a:p>
          <a:p>
            <a:pPr lvl="1"/>
            <a:r>
              <a:rPr lang="en-US" dirty="0"/>
              <a:t>Payroll analysis </a:t>
            </a:r>
          </a:p>
          <a:p>
            <a:pPr lvl="2"/>
            <a:r>
              <a:rPr lang="en-US" dirty="0"/>
              <a:t>consider must have, </a:t>
            </a:r>
          </a:p>
          <a:p>
            <a:pPr lvl="2"/>
            <a:r>
              <a:rPr lang="en-US" dirty="0"/>
              <a:t>need, but can do without, </a:t>
            </a:r>
          </a:p>
          <a:p>
            <a:pPr lvl="2"/>
            <a:r>
              <a:rPr lang="en-US" dirty="0"/>
              <a:t>can do without</a:t>
            </a:r>
          </a:p>
          <a:p>
            <a:pPr lvl="1"/>
            <a:r>
              <a:rPr lang="en-US" b="1" dirty="0"/>
              <a:t>How much cash infusion will you need to survive?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Expense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Rule #1 – Cut early</a:t>
            </a:r>
          </a:p>
          <a:p>
            <a:r>
              <a:rPr lang="en-US" dirty="0"/>
              <a:t>Rule #2 -  Cut BIG</a:t>
            </a:r>
          </a:p>
          <a:p>
            <a:r>
              <a:rPr lang="en-US" dirty="0"/>
              <a:t>Rule #3 -  Double your initial estimate</a:t>
            </a:r>
          </a:p>
          <a:p>
            <a:endParaRPr lang="en-US" dirty="0"/>
          </a:p>
          <a:p>
            <a:pPr lvl="1"/>
            <a:r>
              <a:rPr lang="en-US" dirty="0"/>
              <a:t>Best to estimate for a slower, longer recovery &amp; adjust if a better situation vs. being to aggressive</a:t>
            </a:r>
          </a:p>
          <a:p>
            <a:pPr lvl="1"/>
            <a:r>
              <a:rPr lang="en-US" dirty="0"/>
              <a:t>Multiple cuts -  devastating to you and your employees.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6991" y="568347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15419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Re-think your Business Model</a:t>
            </a:r>
          </a:p>
        </p:txBody>
      </p:sp>
      <p:pic>
        <p:nvPicPr>
          <p:cNvPr id="2050" name="Picture 2" descr="The+BM+Can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66" y="963552"/>
            <a:ext cx="6897718" cy="517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3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Basic-2016">
  <a:themeElements>
    <a:clrScheme name="Score Colors">
      <a:dk1>
        <a:srgbClr val="1A68A6"/>
      </a:dk1>
      <a:lt1>
        <a:sysClr val="window" lastClr="FFFFFF"/>
      </a:lt1>
      <a:dk2>
        <a:srgbClr val="538833"/>
      </a:dk2>
      <a:lt2>
        <a:srgbClr val="004D8F"/>
      </a:lt2>
      <a:accent1>
        <a:srgbClr val="538833"/>
      </a:accent1>
      <a:accent2>
        <a:srgbClr val="F5C51C"/>
      </a:accent2>
      <a:accent3>
        <a:srgbClr val="1F3964"/>
      </a:accent3>
      <a:accent4>
        <a:srgbClr val="2A2517"/>
      </a:accent4>
      <a:accent5>
        <a:srgbClr val="2E302F"/>
      </a:accent5>
      <a:accent6>
        <a:srgbClr val="ACC3D4"/>
      </a:accent6>
      <a:hlink>
        <a:srgbClr val="1A68A6"/>
      </a:hlink>
      <a:folHlink>
        <a:srgbClr val="1A68A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Template Workshops - TD Bank" id="{0E40F6D7-95A9-054D-A486-B14C3531D0D2}" vid="{F245EECD-FA44-E844-92F2-FC241948FD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Workshops - TD Bank</Template>
  <TotalTime>14214</TotalTime>
  <Words>777</Words>
  <Application>Microsoft Office PowerPoint</Application>
  <PresentationFormat>On-screen Show (4:3)</PresentationFormat>
  <Paragraphs>155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Gill Sans</vt:lpstr>
      <vt:lpstr>Gill Sans MT</vt:lpstr>
      <vt:lpstr>PPT-Basic-2016</vt:lpstr>
      <vt:lpstr>PowerPoint Presentation</vt:lpstr>
      <vt:lpstr>Webinar</vt:lpstr>
      <vt:lpstr>Now is the Time    to Put the Pieces Together</vt:lpstr>
      <vt:lpstr>Reopen Planning</vt:lpstr>
      <vt:lpstr>Forecast Your Cash Flow</vt:lpstr>
      <vt:lpstr>Preparing for Cash / Expense Analysis</vt:lpstr>
      <vt:lpstr>Analyzing Expenses</vt:lpstr>
      <vt:lpstr>Rules of Expense Management</vt:lpstr>
      <vt:lpstr>Re-think your Business Model</vt:lpstr>
      <vt:lpstr>What is the status of your business?</vt:lpstr>
      <vt:lpstr>Physical Customer Interaction</vt:lpstr>
      <vt:lpstr>Staffing</vt:lpstr>
      <vt:lpstr>Training - ReTraining</vt:lpstr>
      <vt:lpstr>Supply Chain</vt:lpstr>
      <vt:lpstr>Pivoting</vt:lpstr>
      <vt:lpstr>Pivoting</vt:lpstr>
      <vt:lpstr>Communications</vt:lpstr>
      <vt:lpstr>What - Communications</vt:lpstr>
      <vt:lpstr>Communications</vt:lpstr>
      <vt:lpstr>Question and Answer</vt:lpstr>
    </vt:vector>
  </TitlesOfParts>
  <Company>Fat Cat Creative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Title</dc:title>
  <dc:creator>Marc</dc:creator>
  <cp:lastModifiedBy>Marc</cp:lastModifiedBy>
  <cp:revision>40</cp:revision>
  <cp:lastPrinted>2020-05-04T10:59:14Z</cp:lastPrinted>
  <dcterms:created xsi:type="dcterms:W3CDTF">2020-01-29T12:07:04Z</dcterms:created>
  <dcterms:modified xsi:type="dcterms:W3CDTF">2020-05-14T11:29:56Z</dcterms:modified>
</cp:coreProperties>
</file>